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2" r:id="rId3"/>
    <p:sldId id="275" r:id="rId4"/>
    <p:sldId id="277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83" autoAdjust="0"/>
    <p:restoredTop sz="94660"/>
  </p:normalViewPr>
  <p:slideViewPr>
    <p:cSldViewPr>
      <p:cViewPr varScale="1">
        <p:scale>
          <a:sx n="74" d="100"/>
          <a:sy n="74" d="100"/>
        </p:scale>
        <p:origin x="1590" y="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#86bis			</a:t>
            </a:r>
            <a:r>
              <a:rPr lang="en-GB" sz="2400" b="1" dirty="0" smtClean="0"/>
              <a:t>R1-1610524 </a:t>
            </a:r>
            <a:r>
              <a:rPr lang="en-US" sz="2400" b="1" dirty="0" smtClean="0"/>
              <a:t>Lisbon</a:t>
            </a:r>
            <a:r>
              <a:rPr lang="en-US" sz="2400" b="1" dirty="0"/>
              <a:t>, Portugal, 10</a:t>
            </a:r>
            <a:r>
              <a:rPr lang="en-US" sz="2400" b="1" baseline="30000" dirty="0"/>
              <a:t>th</a:t>
            </a:r>
            <a:r>
              <a:rPr lang="en-US" sz="2400" b="1" dirty="0"/>
              <a:t> - 14</a:t>
            </a:r>
            <a:r>
              <a:rPr lang="en-US" sz="2400" b="1" baseline="30000" dirty="0"/>
              <a:t>th</a:t>
            </a:r>
            <a:r>
              <a:rPr lang="en-US" sz="2400" b="1" dirty="0"/>
              <a:t> Oct 2016</a:t>
            </a:r>
          </a:p>
          <a:p>
            <a:r>
              <a:rPr kumimoji="1" lang="en-US" altLang="ja-JP" sz="2400" b="1" dirty="0"/>
              <a:t>Agenda item: 8.1.4.4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WF on NR </a:t>
            </a:r>
            <a:r>
              <a:rPr lang="en-US" sz="4000" dirty="0" smtClean="0"/>
              <a:t>RS definition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Huawei, HiSilicon,……</a:t>
            </a:r>
            <a:endParaRPr lang="en-US" sz="2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sz="2000" dirty="0" smtClean="0"/>
              <a:t>In NR the definition for RS is not clear yet, so in this WF, we give the definition of NR RS, including DL and UL RS. </a:t>
            </a:r>
          </a:p>
          <a:p>
            <a:pPr lvl="0"/>
            <a:endParaRPr lang="en-US" altLang="zh-CN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Autofit/>
          </a:bodyPr>
          <a:lstStyle/>
          <a:p>
            <a:pPr lvl="0"/>
            <a:r>
              <a:rPr lang="en-US" altLang="zh-CN" sz="2400" dirty="0" smtClean="0"/>
              <a:t>The following RSs are supported for NR downlink</a:t>
            </a:r>
          </a:p>
          <a:p>
            <a:pPr lvl="1"/>
            <a:r>
              <a:rPr lang="en-US" sz="2400" dirty="0" smtClean="0"/>
              <a:t>NR DL CSI-RS: a family of reference signals with main functionalities of CSI acquisition, beam management, and RRM measurement</a:t>
            </a:r>
          </a:p>
          <a:p>
            <a:pPr lvl="1"/>
            <a:r>
              <a:rPr lang="en-US" sz="2400" dirty="0" smtClean="0"/>
              <a:t>NR DL DM-RS: a family of reference signals with main functionalities of data and control demodulation;</a:t>
            </a:r>
          </a:p>
          <a:p>
            <a:pPr lvl="2"/>
            <a:r>
              <a:rPr lang="en-US" sz="2000" dirty="0" smtClean="0"/>
              <a:t>FFS: additional reference signal for phase tracking;</a:t>
            </a:r>
          </a:p>
          <a:p>
            <a:pPr lvl="1"/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Autofit/>
          </a:bodyPr>
          <a:lstStyle/>
          <a:p>
            <a:pPr lvl="0"/>
            <a:r>
              <a:rPr lang="en-US" altLang="zh-CN" sz="2400" dirty="0" smtClean="0"/>
              <a:t>The following RSs are introduced for NR uplink</a:t>
            </a:r>
            <a:endParaRPr lang="en-US" altLang="zh-CN" sz="2400" dirty="0" smtClean="0"/>
          </a:p>
          <a:p>
            <a:pPr lvl="1"/>
            <a:r>
              <a:rPr lang="en-US" sz="2400" dirty="0" smtClean="0"/>
              <a:t>NR UL SRS: a family of </a:t>
            </a:r>
            <a:r>
              <a:rPr lang="en-US" sz="2400" dirty="0" smtClean="0"/>
              <a:t>reference signals with main functionalities of CSI acquisition, beam management, and RRM measurement;</a:t>
            </a:r>
          </a:p>
          <a:p>
            <a:pPr lvl="1"/>
            <a:r>
              <a:rPr lang="en-US" altLang="zh-CN" sz="2400" dirty="0" smtClean="0"/>
              <a:t>NR UL DM-RS</a:t>
            </a:r>
            <a:r>
              <a:rPr lang="en-US" altLang="zh-CN" sz="2400" dirty="0"/>
              <a:t>: a </a:t>
            </a:r>
            <a:r>
              <a:rPr lang="en-US" altLang="zh-CN" sz="2400" dirty="0" smtClean="0"/>
              <a:t>family of </a:t>
            </a:r>
            <a:r>
              <a:rPr lang="en-US" altLang="zh-CN" sz="2400" dirty="0"/>
              <a:t>reference signals with main functionalities of data and control demodulation;</a:t>
            </a:r>
          </a:p>
          <a:p>
            <a:pPr lvl="2"/>
            <a:r>
              <a:rPr lang="en-US" altLang="zh-CN" sz="2000" dirty="0"/>
              <a:t>FFS: additional reference signal for phase tracking</a:t>
            </a:r>
            <a:r>
              <a:rPr lang="en-US" altLang="zh-CN" sz="2000" dirty="0" smtClean="0"/>
              <a:t>;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46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5501</TotalTime>
  <Words>164</Words>
  <Application>Microsoft Office PowerPoint</Application>
  <PresentationFormat>全屏显示(4:3)</PresentationFormat>
  <Paragraphs>16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Office Theme</vt:lpstr>
      <vt:lpstr>PowerPoint 演示文稿</vt:lpstr>
      <vt:lpstr>Background</vt:lpstr>
      <vt:lpstr>Proposal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Zhangleiming (Roger)</cp:lastModifiedBy>
  <cp:revision>480</cp:revision>
  <dcterms:created xsi:type="dcterms:W3CDTF">2016-03-24T01:14:08Z</dcterms:created>
  <dcterms:modified xsi:type="dcterms:W3CDTF">2016-10-10T17:42:21Z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(3)v0PIzHbVYByHjKAb4Vr0SuksSCtOjpVQb+od7pXXO+t80qvreWBcOUsslSPALG+96nVe8mpY
dBwgOigOlXrAJuQcPBkbeKSUwDYbaquKg6JjtKprn/XimkB/WHVDUsUCva85VBYR+usBBMnp
2CckpANC/uiSXgplJQfXfu4e1i0aB8nreWB6yD8OiZoFwoBVEiIQBdaubIX1fz2hfelT2Wsh
xs5k+hmGEUMtdpAnqw</vt:lpwstr>
  </property>
  <property fmtid="{D5CDD505-2E9C-101B-9397-08002B2CF9AE}" pid="9" name="_2015_ms_pID_7253431">
    <vt:lpwstr>A8DrHn27iPK8GRZbopHxhCIiStp4hVcNZs20AKREdQOsVWIMRrwqsq
eJrya7ip3NUoWM9aaSrv8aIttVc0ci8oDT4GLbMQ6vwBkJPWlyrH5/YrhjetFL8/bOn162wg
ZX57ZoD/+hY4SHPyZHxvXAZqShZyqmVpkC/UbnWAtRSbEovfiUy1GyEvLT0vsiurrgpBk3Qq
FQyj5z3FYH7x6zYv2XYEvNAeMtNStDSc7+uc</vt:lpwstr>
  </property>
  <property fmtid="{D5CDD505-2E9C-101B-9397-08002B2CF9AE}" pid="10" name="_2015_ms_pID_7253432">
    <vt:lpwstr>53GHq3VmRtpk5xMB+LJwUHzu0qMA4smU5bSl
vA7KK3gy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1476108196</vt:lpwstr>
  </property>
</Properties>
</file>