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2" r:id="rId2"/>
    <p:sldId id="261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 varScale="1">
        <p:scale>
          <a:sx n="81" d="100"/>
          <a:sy n="81" d="100"/>
        </p:scale>
        <p:origin x="-105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8C9B11-0F4F-4FE3-94B0-3861AA81F1E2}" type="datetimeFigureOut">
              <a:rPr lang="zh-CN" altLang="en-US" smtClean="0"/>
              <a:pPr/>
              <a:t>2016/8/26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7E0144-BD54-43B6-81A6-C0DA227E2B8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Email discussions on NR MA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Huawei, </a:t>
            </a:r>
            <a:r>
              <a:rPr lang="en-US" altLang="zh-CN" dirty="0" smtClean="0"/>
              <a:t>HiSilicon</a:t>
            </a:r>
            <a:endParaRPr lang="zh-CN" altLang="en-US" dirty="0"/>
          </a:p>
        </p:txBody>
      </p:sp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4097" name="DtsShapeName" descr="E15342G@835955749B6E11EC749357G609;;=683@CYV41043!!!!!!BIHO@]v41043!!!!@7G01C71102E29E17G3S0,18yyyy!It`vdh!Bnoushctuhno!Udlqm`ud/enb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!1!^" hidden="1"/>
          <p:cNvSpPr>
            <a:spLocks noChangeArrowheads="1"/>
          </p:cNvSpPr>
          <p:nvPr/>
        </p:nvSpPr>
        <p:spPr bwMode="auto">
          <a:xfrm>
            <a:off x="0" y="457200"/>
            <a:ext cx="0" cy="0"/>
          </a:xfrm>
          <a:custGeom>
            <a:avLst/>
            <a:gdLst>
              <a:gd name="T0" fmla="*/ 10860 w 21600"/>
              <a:gd name="T1" fmla="*/ 2187 h 21600"/>
              <a:gd name="T2" fmla="*/ 2928 w 21600"/>
              <a:gd name="T3" fmla="*/ 10800 h 21600"/>
              <a:gd name="T4" fmla="*/ 10860 w 21600"/>
              <a:gd name="T5" fmla="*/ 21600 h 21600"/>
              <a:gd name="T6" fmla="*/ 18672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5037 w 21600"/>
              <a:gd name="T13" fmla="*/ 2277 h 21600"/>
              <a:gd name="T14" fmla="*/ 16557 w 21600"/>
              <a:gd name="T15" fmla="*/ 1367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99" name="Rectangle 3"/>
          <p:cNvSpPr>
            <a:spLocks noChangeArrowheads="1"/>
          </p:cNvSpPr>
          <p:nvPr/>
        </p:nvSpPr>
        <p:spPr bwMode="auto">
          <a:xfrm>
            <a:off x="0" y="164815"/>
            <a:ext cx="896448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3GPP TSG RAN WG1 Meeting #86					</a:t>
            </a:r>
            <a:r>
              <a:rPr kumimoji="0" lang="en-US" altLang="zh-CN" sz="16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1600" b="1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R1-168551</a:t>
            </a:r>
            <a:endParaRPr kumimoji="0" lang="en-US" altLang="zh-CN" sz="105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16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Gothenburg, Sweden 22nd - 26th August 2016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927406"/>
            <a:ext cx="2894237" cy="707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457056" tIns="45720" rIns="91440" bIns="76176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GB" altLang="zh-CN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Agenda Item:	</a:t>
            </a:r>
            <a:r>
              <a:rPr lang="en-GB" altLang="zh-CN" sz="1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8.1.2.2</a:t>
            </a:r>
            <a:endParaRPr kumimoji="0" lang="en-GB" altLang="zh-CN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Email discussion of NR MA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84784"/>
            <a:ext cx="8435280" cy="4997152"/>
          </a:xfrm>
        </p:spPr>
        <p:txBody>
          <a:bodyPr>
            <a:noAutofit/>
          </a:bodyPr>
          <a:lstStyle/>
          <a:p>
            <a:r>
              <a:rPr lang="en-US" altLang="zh-CN" sz="2000" dirty="0" smtClean="0"/>
              <a:t>Huawei will provide the format for preliminary simulation results summary by 9 Sept</a:t>
            </a:r>
          </a:p>
          <a:p>
            <a:r>
              <a:rPr lang="en-US" altLang="zh-CN" sz="2000" dirty="0" smtClean="0"/>
              <a:t>All proponents will submit the content with simulation results by the </a:t>
            </a:r>
            <a:r>
              <a:rPr lang="en-US" altLang="zh-CN" sz="2000" dirty="0" err="1" smtClean="0"/>
              <a:t>tdoc</a:t>
            </a:r>
            <a:r>
              <a:rPr lang="en-US" altLang="zh-CN" sz="2000" dirty="0" smtClean="0"/>
              <a:t> submission deadline in the format provided</a:t>
            </a:r>
          </a:p>
          <a:p>
            <a:r>
              <a:rPr lang="en-US" altLang="zh-CN" sz="2000" dirty="0" smtClean="0"/>
              <a:t>Output of email discussions will be provided by Monday of RAN1#86bis</a:t>
            </a:r>
          </a:p>
          <a:p>
            <a:r>
              <a:rPr lang="en-US" altLang="zh-CN" sz="2000" dirty="0" smtClean="0"/>
              <a:t>Email discussions</a:t>
            </a:r>
          </a:p>
          <a:p>
            <a:pPr lvl="1"/>
            <a:r>
              <a:rPr lang="en-US" altLang="zh-CN" sz="2000" dirty="0" smtClean="0"/>
              <a:t>Alignment of UL LLS evaluation (</a:t>
            </a:r>
            <a:r>
              <a:rPr lang="en-US" altLang="zh-CN" sz="2000" b="1" i="1" dirty="0" smtClean="0"/>
              <a:t>Huawei</a:t>
            </a:r>
            <a:r>
              <a:rPr lang="en-US" altLang="zh-CN" sz="2000" dirty="0" smtClean="0"/>
              <a:t>) – Until RAN1 #86bis</a:t>
            </a:r>
          </a:p>
          <a:p>
            <a:pPr lvl="2"/>
            <a:r>
              <a:rPr lang="en-US" altLang="zh-CN" sz="2000" dirty="0" smtClean="0"/>
              <a:t>Including further discussion of the evaluation assumptions (if any), calibration and summary of preliminary results</a:t>
            </a:r>
          </a:p>
          <a:p>
            <a:pPr lvl="1"/>
            <a:r>
              <a:rPr lang="en-US" altLang="zh-CN" sz="2000" dirty="0" smtClean="0"/>
              <a:t>Alignment of UL SLS evaluation (</a:t>
            </a:r>
            <a:r>
              <a:rPr lang="en-US" altLang="zh-CN" sz="2000" b="1" i="1" dirty="0" smtClean="0"/>
              <a:t>Huawei</a:t>
            </a:r>
            <a:r>
              <a:rPr lang="en-US" altLang="zh-CN" sz="2000" dirty="0" smtClean="0"/>
              <a:t>) – Until RAN1 #86bis</a:t>
            </a:r>
          </a:p>
          <a:p>
            <a:pPr lvl="2"/>
            <a:r>
              <a:rPr lang="en-US" altLang="zh-CN" sz="2000" dirty="0" smtClean="0"/>
              <a:t>Including further discussion of the evaluation assumptions (if any), calibration and summary of preliminary results</a:t>
            </a:r>
          </a:p>
          <a:p>
            <a:pPr lvl="1"/>
            <a:r>
              <a:rPr lang="en-US" altLang="zh-CN" sz="2000" dirty="0" smtClean="0"/>
              <a:t>Potential categorization of NR MA schemes (</a:t>
            </a:r>
            <a:r>
              <a:rPr lang="en-US" altLang="zh-CN" sz="2000" b="1" i="1" dirty="0" smtClean="0"/>
              <a:t>ZTE</a:t>
            </a:r>
            <a:r>
              <a:rPr lang="en-US" altLang="zh-CN" sz="2000" dirty="0" smtClean="0"/>
              <a:t>) – Until RAN1 #86bis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141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Email discussions on NR MA</vt:lpstr>
      <vt:lpstr>Email discussion of NR MA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workplan for the next meeting</dc:title>
  <dc:creator>WangYi</dc:creator>
  <cp:lastModifiedBy>Zukang Shen</cp:lastModifiedBy>
  <cp:revision>93</cp:revision>
  <dcterms:created xsi:type="dcterms:W3CDTF">2016-08-25T14:44:18Z</dcterms:created>
  <dcterms:modified xsi:type="dcterms:W3CDTF">2016-08-26T12:34:23Z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(2)fRn/T702cwNjpyFseci1/AEebJvWSqShpBmSRaVN4r482aq2+ydF4tEg+O7yw/tlrmD5Obd0
P4S1B1WifjqPhErP+DJu2rpFIPfAsS4W7bXShuuoxM/2wP/VeYcelTTU3TbYvBYvcmxoRh0g
oIrKpzHB0p1onYjH8E8DoLvz8rs/2ojJjBgdygApEuk1STPbt6sms+7sPbrItoxXgqwcAfTs
FqsvMl+k9ZDDlXAUhV</vt:lpwstr>
  </property>
  <property fmtid="{D5CDD505-2E9C-101B-9397-08002B2CF9AE}" pid="3" name="_2015_ms_pID_7253431">
    <vt:lpwstr>Y9YQZUilja94LV3Eggfxnc39HbHfVCkiTwH5kO5MW6o9NQi/2Y8wc7
Am9xIdS5YydNbCVHn/ZqaTulnCY4yuYN832CxwAItQY07rIQcIksB+RYpmIkz2OpnP0eUysJ
VTYHnq90w4MslJMQodOd3VAwTiZHVXRolHAL5Dej/Yw6ZD58Atkqi2PhwIG6JEvxyCjYmipD
i0QmxXthE5E3LgWO</vt:lpwstr>
  </property>
  <property fmtid="{D5CDD505-2E9C-101B-9397-08002B2CF9AE}" pid="4" name="_readonly">
    <vt:lpwstr/>
  </property>
  <property fmtid="{D5CDD505-2E9C-101B-9397-08002B2CF9AE}" pid="5" name="_change">
    <vt:lpwstr/>
  </property>
  <property fmtid="{D5CDD505-2E9C-101B-9397-08002B2CF9AE}" pid="6" name="_full-control">
    <vt:lpwstr/>
  </property>
  <property fmtid="{D5CDD505-2E9C-101B-9397-08002B2CF9AE}" pid="7" name="sflag">
    <vt:lpwstr>1472214493</vt:lpwstr>
  </property>
</Properties>
</file>