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4" r:id="rId2"/>
    <p:sldId id="273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04" autoAdjust="0"/>
  </p:normalViewPr>
  <p:slideViewPr>
    <p:cSldViewPr>
      <p:cViewPr>
        <p:scale>
          <a:sx n="75" d="100"/>
          <a:sy n="75" d="100"/>
        </p:scale>
        <p:origin x="-990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Dense Urban Scenarios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Samsung, </a:t>
            </a:r>
            <a:r>
              <a:rPr lang="en-US" dirty="0" smtClean="0"/>
              <a:t>Ericsson, Intel</a:t>
            </a:r>
            <a:r>
              <a:rPr lang="en-US" dirty="0"/>
              <a:t>, </a:t>
            </a:r>
            <a:r>
              <a:rPr lang="en-US" dirty="0" smtClean="0"/>
              <a:t>Nokia, ASB, AT&amp;T</a:t>
            </a:r>
            <a:r>
              <a:rPr lang="en-US" dirty="0"/>
              <a:t>, </a:t>
            </a:r>
            <a:r>
              <a:rPr lang="en-US" dirty="0" smtClean="0"/>
              <a:t>CMCC</a:t>
            </a:r>
            <a:r>
              <a:rPr lang="en-US" dirty="0"/>
              <a:t>, </a:t>
            </a:r>
            <a:r>
              <a:rPr lang="en-US" dirty="0" smtClean="0"/>
              <a:t>Softbank, Verizon, </a:t>
            </a:r>
            <a:r>
              <a:rPr lang="en-US" dirty="0" smtClean="0"/>
              <a:t>KT, </a:t>
            </a:r>
            <a:r>
              <a:rPr lang="en-US" dirty="0" smtClean="0"/>
              <a:t>Vodafone</a:t>
            </a:r>
            <a:r>
              <a:rPr lang="en-US" dirty="0" smtClean="0"/>
              <a:t>, Deutsche Telecom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5750" y="278650"/>
            <a:ext cx="46387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>
                <a:latin typeface="+mj-lt"/>
              </a:rPr>
              <a:t>Gothenburg, Sweden, 22nd – 26th August 2016</a:t>
            </a:r>
            <a:endParaRPr lang="zh-CN" altLang="zh-CN" sz="1800" dirty="0">
              <a:latin typeface="+mj-lt"/>
            </a:endParaRP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8.1.7</a:t>
            </a:r>
            <a:endParaRPr lang="en-US" sz="18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168537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3907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499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 smtClean="0"/>
              <a:t>The following contributions showed promising wideband SINR / throughput when macro TRPs are deployed at 30GHz carrier frequency in dense urban</a:t>
            </a:r>
          </a:p>
          <a:p>
            <a:r>
              <a:rPr lang="en-GB" dirty="0" smtClean="0"/>
              <a:t>R1-166803</a:t>
            </a:r>
            <a:r>
              <a:rPr lang="en-GB" dirty="0"/>
              <a:t>	Evaluation results of dense urban on 30GHz frequency </a:t>
            </a:r>
            <a:r>
              <a:rPr lang="en-GB" dirty="0" smtClean="0"/>
              <a:t>band</a:t>
            </a:r>
            <a:endParaRPr lang="en-US" dirty="0"/>
          </a:p>
          <a:p>
            <a:r>
              <a:rPr lang="en-GB" dirty="0"/>
              <a:t>R1-167112	Initial System Level Evaluation for NR MIMO	</a:t>
            </a:r>
            <a:endParaRPr lang="en-US" dirty="0"/>
          </a:p>
          <a:p>
            <a:r>
              <a:rPr lang="en-GB" dirty="0" smtClean="0"/>
              <a:t>R1-167459</a:t>
            </a:r>
            <a:r>
              <a:rPr lang="en-GB" dirty="0"/>
              <a:t>	On the use of 30 GHz in macro on all layers in dense urban </a:t>
            </a:r>
            <a:r>
              <a:rPr lang="en-GB" dirty="0" smtClean="0"/>
              <a:t>scenario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38" y="3352800"/>
            <a:ext cx="32004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3314700"/>
            <a:ext cx="3200400" cy="2400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0" y="5791200"/>
            <a:ext cx="5403461" cy="122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13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Include the 30GHz band in the macro layer </a:t>
            </a:r>
            <a:r>
              <a:rPr lang="en-US" dirty="0" smtClean="0"/>
              <a:t>for the carrier frequency of dense </a:t>
            </a:r>
            <a:r>
              <a:rPr lang="en-US" dirty="0"/>
              <a:t>urban </a:t>
            </a:r>
            <a:r>
              <a:rPr lang="en-US" dirty="0" smtClean="0"/>
              <a:t>scenario </a:t>
            </a:r>
            <a:r>
              <a:rPr lang="en-US" dirty="0"/>
              <a:t>in </a:t>
            </a:r>
            <a:r>
              <a:rPr lang="en-GB" dirty="0"/>
              <a:t>Table A.2.1-1 in </a:t>
            </a:r>
            <a:r>
              <a:rPr lang="en-GB" dirty="0" smtClean="0"/>
              <a:t>TR38.802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628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94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Dense Urban Scenarios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Mattias Frenne</cp:lastModifiedBy>
  <cp:revision>97</cp:revision>
  <dcterms:created xsi:type="dcterms:W3CDTF">2016-05-23T04:09:27Z</dcterms:created>
  <dcterms:modified xsi:type="dcterms:W3CDTF">2016-08-26T09:44:20Z</dcterms:modified>
</cp:coreProperties>
</file>