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6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75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0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0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6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0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4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DAE7-0C72-4F91-9207-6A305E0DD5F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1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WF on PUCCH retuning for BL/CE UE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151814" cy="1752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Ericsson, Samsung, NEC, Qualcomm, Virtuosys, Sony, Sierra Wireless, NTT DoCoMo, AT&amp;T, </a:t>
            </a:r>
            <a:r>
              <a:rPr lang="en-US" sz="2400" dirty="0" smtClean="0"/>
              <a:t>Intel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R1-168514</a:t>
            </a:r>
          </a:p>
          <a:p>
            <a:r>
              <a:rPr lang="en-US" dirty="0" smtClean="0"/>
              <a:t>AI 7.1.5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#86		</a:t>
            </a:r>
          </a:p>
          <a:p>
            <a:r>
              <a:rPr lang="en-US" dirty="0" smtClean="0"/>
              <a:t>Gothenburg, Sweden, 22</a:t>
            </a:r>
            <a:r>
              <a:rPr lang="en-US" baseline="30000" dirty="0" smtClean="0"/>
              <a:t>nd</a:t>
            </a:r>
            <a:r>
              <a:rPr lang="en-US" dirty="0" smtClean="0"/>
              <a:t> 26</a:t>
            </a:r>
            <a:r>
              <a:rPr lang="en-US" baseline="30000" dirty="0" smtClean="0"/>
              <a:t>th</a:t>
            </a:r>
            <a:r>
              <a:rPr lang="en-US" dirty="0" smtClean="0"/>
              <a:t> August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4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Issues with the currently specified way to create guard periods for BL/CE UEs during PUCCH retuning through rate matching were discussed in the following contributions:</a:t>
            </a:r>
          </a:p>
          <a:p>
            <a:pPr lvl="1"/>
            <a:r>
              <a:rPr lang="en-US" sz="1600" dirty="0" smtClean="0"/>
              <a:t>R1-166498	On </a:t>
            </a:r>
            <a:r>
              <a:rPr lang="en-US" sz="1600" dirty="0"/>
              <a:t>timeline issues with shortened PUCCH </a:t>
            </a:r>
            <a:r>
              <a:rPr lang="en-US" sz="1600" dirty="0" smtClean="0"/>
              <a:t>format	Qualcomm</a:t>
            </a:r>
            <a:endParaRPr lang="en-US" sz="1600" dirty="0"/>
          </a:p>
          <a:p>
            <a:pPr lvl="1"/>
            <a:r>
              <a:rPr lang="en-US" sz="1600" dirty="0"/>
              <a:t>R1-166630 </a:t>
            </a:r>
            <a:r>
              <a:rPr lang="en-US" sz="1600" dirty="0" smtClean="0"/>
              <a:t>	Simulation </a:t>
            </a:r>
            <a:r>
              <a:rPr lang="en-US" sz="1600" dirty="0"/>
              <a:t>results for PUCCH frequency </a:t>
            </a:r>
            <a:r>
              <a:rPr lang="en-US" sz="1600" dirty="0" smtClean="0"/>
              <a:t>retuning	NEC</a:t>
            </a:r>
            <a:endParaRPr lang="en-US" sz="1600" dirty="0"/>
          </a:p>
          <a:p>
            <a:pPr lvl="1"/>
            <a:r>
              <a:rPr lang="en-US" sz="1600" dirty="0" smtClean="0"/>
              <a:t>R1-166684 	PUCCH </a:t>
            </a:r>
            <a:r>
              <a:rPr lang="en-US" sz="1600" dirty="0"/>
              <a:t>Structure for Frequency </a:t>
            </a:r>
            <a:r>
              <a:rPr lang="en-US" sz="1600" dirty="0" smtClean="0"/>
              <a:t>Retuning		Samsung</a:t>
            </a:r>
            <a:endParaRPr lang="en-US" sz="1600" dirty="0"/>
          </a:p>
          <a:p>
            <a:pPr lvl="1"/>
            <a:r>
              <a:rPr lang="en-US" sz="1600" dirty="0" smtClean="0"/>
              <a:t>R1-167848	PUCCH </a:t>
            </a:r>
            <a:r>
              <a:rPr lang="en-US" sz="1600" dirty="0"/>
              <a:t>frequency retuning for BL/CE </a:t>
            </a:r>
            <a:r>
              <a:rPr lang="en-US" sz="1600" dirty="0" smtClean="0"/>
              <a:t>UE		Ericsson</a:t>
            </a:r>
          </a:p>
          <a:p>
            <a:pPr lvl="1"/>
            <a:r>
              <a:rPr lang="en-US" sz="1600" dirty="0" smtClean="0"/>
              <a:t>R1-168461	WF </a:t>
            </a:r>
            <a:r>
              <a:rPr lang="en-US" sz="1600" dirty="0"/>
              <a:t>on PUCCH retuning for BL/CE </a:t>
            </a:r>
            <a:r>
              <a:rPr lang="en-US" sz="1600" dirty="0" smtClean="0"/>
              <a:t>UE		Ericsson</a:t>
            </a:r>
          </a:p>
          <a:p>
            <a:pPr lvl="1"/>
            <a:r>
              <a:rPr lang="en-US" sz="1600" dirty="0" smtClean="0"/>
              <a:t>R1-168465	Operation Alternatives for PUCCH Retuning		Samsung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8890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 (from 36.211</a:t>
            </a:r>
            <a:r>
              <a:rPr lang="sv-SE" dirty="0"/>
              <a:t>)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628799"/>
            <a:ext cx="9399497" cy="232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1" y="4078957"/>
            <a:ext cx="9399497" cy="253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89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000" dirty="0" smtClean="0"/>
              <a:t>All BL/CE UEs have mandatory support for:</a:t>
            </a:r>
          </a:p>
          <a:p>
            <a:pPr marL="857250" lvl="1" indent="-457200">
              <a:buFont typeface="+mj-lt"/>
              <a:buAutoNum type="romanUcPeriod"/>
            </a:pPr>
            <a:r>
              <a:rPr lang="en-GB" sz="1600" dirty="0" smtClean="0"/>
              <a:t>PUCCH retuning gap creation through puncturing</a:t>
            </a:r>
          </a:p>
          <a:p>
            <a:pPr marL="857250" lvl="1" indent="-457200">
              <a:buFont typeface="+mj-lt"/>
              <a:buAutoNum type="romanUcPeriod"/>
            </a:pPr>
            <a:r>
              <a:rPr lang="en-GB" sz="1600" dirty="0"/>
              <a:t>Legacy (i.e. normal and type-0 shortened) PUCCH formats</a:t>
            </a:r>
            <a:endParaRPr lang="en-GB" sz="1600" dirty="0" smtClean="0"/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/>
              <a:t>UE capability signalling indicates whether a BL/CE UE also supports:</a:t>
            </a:r>
          </a:p>
          <a:p>
            <a:pPr marL="857250" lvl="1" indent="-457200">
              <a:buFont typeface="+mj-lt"/>
              <a:buAutoNum type="romanUcPeriod" startAt="3"/>
            </a:pPr>
            <a:r>
              <a:rPr lang="en-GB" sz="1600" dirty="0"/>
              <a:t>PUCCH retuning gap creation through </a:t>
            </a:r>
            <a:r>
              <a:rPr lang="en-GB" sz="1600" dirty="0" smtClean="0"/>
              <a:t>shortened PUCCH formats</a:t>
            </a:r>
            <a:endParaRPr lang="en-GB" sz="1600" dirty="0"/>
          </a:p>
          <a:p>
            <a:pPr marL="857250" lvl="1" indent="-457200">
              <a:buFont typeface="+mj-lt"/>
              <a:buAutoNum type="romanUcPeriod" startAt="3"/>
            </a:pPr>
            <a:r>
              <a:rPr lang="en-GB" sz="1600" dirty="0" smtClean="0"/>
              <a:t>Additional </a:t>
            </a:r>
            <a:r>
              <a:rPr lang="en-GB" sz="1600" dirty="0"/>
              <a:t>s</a:t>
            </a:r>
            <a:r>
              <a:rPr lang="en-GB" sz="1600" dirty="0" smtClean="0"/>
              <a:t>hortened PUCCH formats type-1 and type-2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/>
              <a:t>The </a:t>
            </a:r>
            <a:r>
              <a:rPr lang="en-GB" sz="2000" dirty="0" err="1" smtClean="0"/>
              <a:t>eNB</a:t>
            </a:r>
            <a:r>
              <a:rPr lang="en-GB" sz="2000" dirty="0" smtClean="0"/>
              <a:t> can RRC configure a capable BL/CE UE to use either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600" dirty="0" smtClean="0"/>
              <a:t>PUCCH retuning gap creation through puncturing, or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GB" sz="1600" dirty="0" smtClean="0"/>
              <a:t>PUCCH retuning gap creation through shortened PUCCH formats.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/>
              <a:t>The </a:t>
            </a:r>
            <a:r>
              <a:rPr lang="en-GB" sz="2000" dirty="0" err="1" smtClean="0"/>
              <a:t>eNB</a:t>
            </a:r>
            <a:r>
              <a:rPr lang="en-GB" sz="2000" dirty="0" smtClean="0"/>
              <a:t> can optionally indicate in [SIB1-BR] that BL/CE UEs should only use orthogonal sequence index #0 for PUCCH format 1/1a/1b transmission.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Ask RAN2 </a:t>
            </a:r>
            <a:r>
              <a:rPr lang="en-GB" sz="2000" dirty="0"/>
              <a:t>to introduce </a:t>
            </a:r>
            <a:r>
              <a:rPr lang="en-GB" sz="2000" dirty="0" smtClean="0"/>
              <a:t>signalling for above points 2, 3 and 4.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68386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192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PUCCH retuning for BL/CE UE</vt:lpstr>
      <vt:lpstr>Background</vt:lpstr>
      <vt:lpstr>Background (from 36.211)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PUCCH retuning for BL/CE UE</dc:title>
  <dc:creator>Johan Bergman</dc:creator>
  <cp:lastModifiedBy>Author</cp:lastModifiedBy>
  <cp:revision>72</cp:revision>
  <dcterms:created xsi:type="dcterms:W3CDTF">2016-05-19T19:24:15Z</dcterms:created>
  <dcterms:modified xsi:type="dcterms:W3CDTF">2016-08-26T07:15:01Z</dcterms:modified>
</cp:coreProperties>
</file>