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5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0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4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18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9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42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6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7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2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011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CF2FA-D4D3-4E96-BB5D-77AD4E5756E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Use Cases/Scenarios for Slot Structure Discussion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</a:t>
            </a:r>
            <a:r>
              <a:rPr lang="en-US" dirty="0" smtClean="0"/>
              <a:t>Incorporated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6884"/>
            <a:ext cx="1219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				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R1-168489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8281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7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duration (</a:t>
            </a:r>
            <a:r>
              <a:rPr lang="en-US" dirty="0" smtClean="0"/>
              <a:t>symbols NCP)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Nokia/Huawei: EMBB 7 for all, may have &lt;7 for special cases</a:t>
            </a:r>
          </a:p>
          <a:p>
            <a:r>
              <a:rPr lang="en-US" dirty="0" smtClean="0"/>
              <a:t>Qualcomm: EMBB 15/30kHz 14, 120kHz</a:t>
            </a:r>
            <a:r>
              <a:rPr lang="en-US" dirty="0"/>
              <a:t> </a:t>
            </a:r>
            <a:r>
              <a:rPr lang="en-US" dirty="0" smtClean="0"/>
              <a:t>28/14</a:t>
            </a:r>
          </a:p>
          <a:p>
            <a:pPr lvl="1"/>
            <a:r>
              <a:rPr lang="en-US" dirty="0"/>
              <a:t>Defined as duration </a:t>
            </a:r>
            <a:r>
              <a:rPr lang="en-US" dirty="0" smtClean="0"/>
              <a:t>between scheduling decisions in EMBB and uplink control</a:t>
            </a:r>
          </a:p>
          <a:p>
            <a:r>
              <a:rPr lang="en-US" dirty="0" smtClean="0"/>
              <a:t>Panasonic: EMBB 15kHz 2,5,6,7,14, &gt;15kHz 0.5ms or 0.125ms</a:t>
            </a:r>
          </a:p>
          <a:p>
            <a:r>
              <a:rPr lang="en-US" dirty="0" smtClean="0"/>
              <a:t>ZTE: EMBB 15kHz 2 (FDD only),7,14</a:t>
            </a:r>
          </a:p>
          <a:p>
            <a:r>
              <a:rPr lang="en-US" dirty="0" smtClean="0"/>
              <a:t>DCM: EMBB most SCS 7, 14, and higher SCS x7, x14 (15kHz LTE short TTI)</a:t>
            </a:r>
          </a:p>
          <a:p>
            <a:r>
              <a:rPr lang="en-US" dirty="0" err="1" smtClean="0"/>
              <a:t>Mediatek</a:t>
            </a:r>
            <a:r>
              <a:rPr lang="en-US" dirty="0" smtClean="0"/>
              <a:t>: EMBB 15/60kHz 7, 240kHz 28 and &lt;7 for URLLC</a:t>
            </a:r>
          </a:p>
          <a:p>
            <a:r>
              <a:rPr lang="en-US" dirty="0"/>
              <a:t>Motorola: EMBB 15kHz 2,7,14, &gt;15kHz 7</a:t>
            </a:r>
          </a:p>
          <a:p>
            <a:r>
              <a:rPr lang="en-US" dirty="0"/>
              <a:t>CATT: EMBB 7 for all (from UE perspective)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56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duration (symbols </a:t>
            </a:r>
            <a:r>
              <a:rPr lang="en-US" dirty="0" smtClean="0"/>
              <a:t>NCP</a:t>
            </a:r>
            <a:r>
              <a:rPr lang="en-US" dirty="0"/>
              <a:t>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Ericsson: EMBB 7/14/28 (not all multiples), URLLC 2</a:t>
            </a:r>
          </a:p>
          <a:p>
            <a:pPr lvl="1"/>
            <a:r>
              <a:rPr lang="en-US" dirty="0" smtClean="0"/>
              <a:t>Control may not be in front of ever transmission duration</a:t>
            </a:r>
          </a:p>
          <a:p>
            <a:r>
              <a:rPr lang="en-US" dirty="0"/>
              <a:t>LGE: EMBB 14 for all, </a:t>
            </a:r>
            <a:r>
              <a:rPr lang="en-US" dirty="0" smtClean="0"/>
              <a:t>2 and multiple of 2</a:t>
            </a:r>
          </a:p>
          <a:p>
            <a:r>
              <a:rPr lang="en-US" dirty="0" smtClean="0"/>
              <a:t>Intel</a:t>
            </a:r>
            <a:r>
              <a:rPr lang="en-US" dirty="0"/>
              <a:t>: EMBB 14 for all </a:t>
            </a:r>
            <a:r>
              <a:rPr lang="en-US" dirty="0" smtClean="0"/>
              <a:t>licensed</a:t>
            </a:r>
            <a:r>
              <a:rPr lang="en-US" dirty="0"/>
              <a:t>, may have &lt;14 for special cases</a:t>
            </a:r>
          </a:p>
          <a:p>
            <a:pPr lvl="1"/>
            <a:r>
              <a:rPr lang="en-US" dirty="0"/>
              <a:t>Defined as duration between scheduling decisions in EMBB and uplink </a:t>
            </a:r>
            <a:r>
              <a:rPr lang="en-US" dirty="0" smtClean="0"/>
              <a:t>control if any</a:t>
            </a:r>
          </a:p>
          <a:p>
            <a:r>
              <a:rPr lang="en-US" dirty="0" smtClean="0"/>
              <a:t>Samsung: </a:t>
            </a:r>
            <a:r>
              <a:rPr lang="en-US" dirty="0"/>
              <a:t>EMBB 14 for all </a:t>
            </a:r>
            <a:r>
              <a:rPr lang="en-US" dirty="0" smtClean="0"/>
              <a:t>licensed</a:t>
            </a:r>
            <a:r>
              <a:rPr lang="en-US" dirty="0"/>
              <a:t>, may have &lt;14 for </a:t>
            </a:r>
            <a:r>
              <a:rPr lang="en-US" dirty="0" smtClean="0"/>
              <a:t>URLLC</a:t>
            </a:r>
          </a:p>
          <a:p>
            <a:r>
              <a:rPr lang="en-US" dirty="0" smtClean="0"/>
              <a:t>Interdigital: EMBB 14, 28 for all, URLLC 2 for 15kHz, 4 for 30kHz, 7 for 60kHz</a:t>
            </a:r>
          </a:p>
          <a:p>
            <a:r>
              <a:rPr lang="en-US" dirty="0"/>
              <a:t>Fujitsu: EMBB 15kHz 1,2,5,6,7,14, 30kHz &gt;2, 60kHz &gt;4 (not including guard)</a:t>
            </a:r>
          </a:p>
          <a:p>
            <a:pPr lvl="1"/>
            <a:r>
              <a:rPr lang="en-US" dirty="0" smtClean="0"/>
              <a:t>Interval between DL control e.g., 3,7, and 14 (configurable)</a:t>
            </a:r>
          </a:p>
        </p:txBody>
      </p:sp>
    </p:spTree>
    <p:extLst>
      <p:ext uri="{BB962C8B-B14F-4D97-AF65-F5344CB8AC3E}">
        <p14:creationId xmlns:p14="http://schemas.microsoft.com/office/powerpoint/2010/main" val="376412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and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Observations</a:t>
            </a:r>
          </a:p>
          <a:p>
            <a:pPr lvl="1"/>
            <a:r>
              <a:rPr lang="en-US" dirty="0" smtClean="0"/>
              <a:t>Many consider EMBB (NCP) 15kHz 14</a:t>
            </a:r>
          </a:p>
          <a:p>
            <a:pPr lvl="2"/>
            <a:r>
              <a:rPr lang="en-US" dirty="0" smtClean="0"/>
              <a:t>Some support through aggregation from 7 </a:t>
            </a:r>
          </a:p>
          <a:p>
            <a:pPr lvl="1"/>
            <a:r>
              <a:rPr lang="en-US" dirty="0" smtClean="0"/>
              <a:t>Many considering multiples of basic value e.g., 2 or 7</a:t>
            </a:r>
          </a:p>
          <a:p>
            <a:pPr lvl="2"/>
            <a:r>
              <a:rPr lang="en-US" dirty="0" smtClean="0"/>
              <a:t>Gap generation may be difficult depending on assumptions</a:t>
            </a:r>
          </a:p>
          <a:p>
            <a:pPr lvl="2"/>
            <a:r>
              <a:rPr lang="en-US" dirty="0" smtClean="0"/>
              <a:t>Gap overhead</a:t>
            </a:r>
          </a:p>
          <a:p>
            <a:pPr lvl="2"/>
            <a:r>
              <a:rPr lang="en-US" dirty="0" smtClean="0"/>
              <a:t>Where to send control channel?</a:t>
            </a:r>
          </a:p>
          <a:p>
            <a:r>
              <a:rPr lang="en-US" dirty="0" smtClean="0"/>
              <a:t>Notes</a:t>
            </a:r>
          </a:p>
          <a:p>
            <a:pPr lvl="1"/>
            <a:r>
              <a:rPr lang="en-US" dirty="0" smtClean="0"/>
              <a:t>Companies may have different notions of what can be included in the transmit duration</a:t>
            </a:r>
          </a:p>
          <a:p>
            <a:pPr lvl="1"/>
            <a:r>
              <a:rPr lang="en-US" dirty="0"/>
              <a:t>All multiples included unless otherwise specified</a:t>
            </a:r>
          </a:p>
          <a:p>
            <a:pPr lvl="1"/>
            <a:r>
              <a:rPr lang="en-US" dirty="0"/>
              <a:t>Guard may be taken from symbols listed above in some cases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700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342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Malgun Gothic</vt:lpstr>
      <vt:lpstr>Malgun Gothic</vt:lpstr>
      <vt:lpstr>宋体</vt:lpstr>
      <vt:lpstr>Arial</vt:lpstr>
      <vt:lpstr>Calibri</vt:lpstr>
      <vt:lpstr>Calibri Light</vt:lpstr>
      <vt:lpstr>Times New Roman</vt:lpstr>
      <vt:lpstr>Office Theme</vt:lpstr>
      <vt:lpstr>Use Cases/Scenarios for Slot Structure Discussion</vt:lpstr>
      <vt:lpstr>Transmission duration (symbols NCP)</vt:lpstr>
      <vt:lpstr>Transmission duration (symbols NCP) </vt:lpstr>
      <vt:lpstr>Observations and Notes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Cases/Scenarios for Slot Structure Discussion</dc:title>
  <dc:creator>Ji, Tingfang</dc:creator>
  <cp:lastModifiedBy>Jiang, Jing</cp:lastModifiedBy>
  <cp:revision>93</cp:revision>
  <dcterms:created xsi:type="dcterms:W3CDTF">2016-08-25T13:08:08Z</dcterms:created>
  <dcterms:modified xsi:type="dcterms:W3CDTF">2016-08-25T16:51:00Z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1251620942</vt:i4>
  </property>
  <property fmtid="{D5CDD505-2E9C-101B-9397-08002B2CF9AE}" pid="3" name="_NewReviewCycle">
    <vt:lpwstr/>
  </property>
  <property fmtid="{D5CDD505-2E9C-101B-9397-08002B2CF9AE}" pid="4" name="_EmailSubject">
    <vt:lpwstr>[NR] Use cases for slot structure (7pm discussion)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Soriaga, Joseph</vt:lpwstr>
  </property>
  <property fmtid="{D5CDD505-2E9C-101B-9397-08002B2CF9AE}" pid="7" name="_PreviousAdHocReviewCycleID">
    <vt:i4>905406349</vt:i4>
  </property>
</Properties>
</file>