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3" r:id="rId3"/>
    <p:sldId id="262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258" autoAdjust="0"/>
  </p:normalViewPr>
  <p:slideViewPr>
    <p:cSldViewPr>
      <p:cViewPr varScale="1">
        <p:scale>
          <a:sx n="70" d="100"/>
          <a:sy n="70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AA6066-A901-446B-B0C3-BA2F4D5A3906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A89F9F-8A97-40F6-A299-F4C29728F1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A89F9F-8A97-40F6-A299-F4C29728F1DA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DB39E-91BB-4EF1-B78A-EE99C673E288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C7F58-70C2-4D20-8566-5513499DB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DB39E-91BB-4EF1-B78A-EE99C673E288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C7F58-70C2-4D20-8566-5513499DB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DB39E-91BB-4EF1-B78A-EE99C673E288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C7F58-70C2-4D20-8566-5513499DB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DB39E-91BB-4EF1-B78A-EE99C673E288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C7F58-70C2-4D20-8566-5513499DB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DB39E-91BB-4EF1-B78A-EE99C673E288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C7F58-70C2-4D20-8566-5513499DB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DB39E-91BB-4EF1-B78A-EE99C673E288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C7F58-70C2-4D20-8566-5513499DB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DB39E-91BB-4EF1-B78A-EE99C673E288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C7F58-70C2-4D20-8566-5513499DB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DB39E-91BB-4EF1-B78A-EE99C673E288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C7F58-70C2-4D20-8566-5513499DB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DB39E-91BB-4EF1-B78A-EE99C673E288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C7F58-70C2-4D20-8566-5513499DB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DB39E-91BB-4EF1-B78A-EE99C673E288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C7F58-70C2-4D20-8566-5513499DB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DB39E-91BB-4EF1-B78A-EE99C673E288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AC7F58-70C2-4D20-8566-5513499DB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DB39E-91BB-4EF1-B78A-EE99C673E288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C7F58-70C2-4D20-8566-5513499DB91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definition of UL grant-free resource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39552" y="3886200"/>
            <a:ext cx="7776864" cy="1752600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Huawei, HiSilicon, CATR, CATT, </a:t>
            </a:r>
          </a:p>
          <a:p>
            <a:r>
              <a:rPr lang="en-US" altLang="zh-CN" dirty="0" smtClean="0"/>
              <a:t>China Telecom, CMCC, </a:t>
            </a:r>
            <a:r>
              <a:rPr lang="en-US" altLang="zh-CN" dirty="0" err="1" smtClean="0"/>
              <a:t>Convida</a:t>
            </a:r>
            <a:r>
              <a:rPr lang="en-US" altLang="zh-CN" dirty="0" smtClean="0"/>
              <a:t> Wireless, Fujitsu, Intel, </a:t>
            </a:r>
            <a:r>
              <a:rPr lang="en-US" altLang="zh-CN" dirty="0" err="1" smtClean="0"/>
              <a:t>Spreadtrum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InterDigital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Oppo</a:t>
            </a:r>
            <a:r>
              <a:rPr lang="en-US" altLang="zh-CN" dirty="0" smtClean="0"/>
              <a:t>, </a:t>
            </a:r>
            <a:r>
              <a:rPr lang="en-US" altLang="zh-CN" dirty="0" smtClean="0"/>
              <a:t>Orange,</a:t>
            </a:r>
            <a:endParaRPr lang="en-US" altLang="zh-CN" dirty="0" smtClean="0"/>
          </a:p>
          <a:p>
            <a:r>
              <a:rPr lang="en-US" altLang="zh-CN" dirty="0" smtClean="0"/>
              <a:t>[Samsung], [ZTE], [Nokia], […]</a:t>
            </a:r>
          </a:p>
          <a:p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212635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86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				     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R1-1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6xxxx</a:t>
            </a:r>
            <a:endParaRPr lang="en-US" altLang="zh-CN" sz="24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Gothenburg, Sweden, Aug. 22-26, 2016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item: 8.1.2.2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914400" indent="-914400">
              <a:spcAft>
                <a:spcPts val="0"/>
              </a:spcAft>
              <a:buNone/>
            </a:pPr>
            <a:r>
              <a:rPr lang="en-US" altLang="zh-CN" dirty="0" smtClean="0">
                <a:highlight>
                  <a:srgbClr val="00FF00"/>
                </a:highlight>
                <a:latin typeface="Times"/>
                <a:ea typeface="Batang"/>
                <a:cs typeface="Times New Roman"/>
              </a:rPr>
              <a:t>Agreement: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At least the following options for “autonomous/grant-free/contention based” UL transmission should be studied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•"/>
              <a:tabLst>
                <a:tab pos="9144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Opt. 1: a UE performs random </a:t>
            </a:r>
            <a:r>
              <a:rPr lang="en-US" altLang="zh-CN" b="1" dirty="0" smtClean="0">
                <a:latin typeface="Times"/>
                <a:ea typeface="MS Mincho"/>
                <a:cs typeface="Times New Roman"/>
              </a:rPr>
              <a:t>resource</a:t>
            </a:r>
            <a:r>
              <a:rPr lang="en-US" altLang="zh-CN" dirty="0" smtClean="0">
                <a:latin typeface="Times"/>
                <a:ea typeface="MS Mincho"/>
                <a:cs typeface="Times New Roman"/>
              </a:rPr>
              <a:t> selection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Details FFS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•"/>
              <a:tabLst>
                <a:tab pos="9144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Opt. 2: a UE’s </a:t>
            </a:r>
            <a:r>
              <a:rPr lang="en-US" altLang="zh-CN" b="1" dirty="0" smtClean="0">
                <a:latin typeface="Times"/>
                <a:ea typeface="MS Mincho"/>
                <a:cs typeface="Times New Roman"/>
              </a:rPr>
              <a:t>resource</a:t>
            </a:r>
            <a:r>
              <a:rPr lang="en-US" altLang="zh-CN" dirty="0" smtClean="0">
                <a:latin typeface="Times"/>
                <a:ea typeface="MS Mincho"/>
                <a:cs typeface="Times New Roman"/>
              </a:rPr>
              <a:t> is pre-configured by eNB or pre-determined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zh-CN" dirty="0" smtClean="0">
                <a:latin typeface="Times"/>
                <a:ea typeface="MS Mincho"/>
                <a:cs typeface="Times New Roman"/>
              </a:rPr>
              <a:t>Details FFS</a:t>
            </a:r>
            <a:endParaRPr lang="zh-CN" altLang="zh-CN" dirty="0" smtClean="0">
              <a:latin typeface="Times"/>
              <a:ea typeface="Batang"/>
              <a:cs typeface="Times New Roman"/>
            </a:endParaRPr>
          </a:p>
          <a:p>
            <a:r>
              <a:rPr lang="en-US" altLang="zh-CN" dirty="0" smtClean="0">
                <a:latin typeface="Times"/>
                <a:ea typeface="MS Mincho"/>
                <a:cs typeface="Times New Roman"/>
              </a:rPr>
              <a:t>Other options are not precluded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A resource for “autonomous/grant-free/contention based” UL transmission is defined by a time-frequency block and a MA signature </a:t>
            </a:r>
          </a:p>
          <a:p>
            <a:r>
              <a:rPr lang="en-US" altLang="zh-CN" sz="2800" dirty="0" smtClean="0"/>
              <a:t>A MA signature includes at least one of the following </a:t>
            </a:r>
          </a:p>
          <a:p>
            <a:pPr lvl="1"/>
            <a:r>
              <a:rPr lang="en-US" altLang="zh-CN" dirty="0" smtClean="0"/>
              <a:t>Codebook</a:t>
            </a:r>
          </a:p>
          <a:p>
            <a:pPr lvl="1"/>
            <a:r>
              <a:rPr lang="en-US" altLang="zh-CN" smtClean="0"/>
              <a:t>Code/Sequence</a:t>
            </a:r>
            <a:endParaRPr lang="en-US" altLang="zh-CN" dirty="0" smtClean="0"/>
          </a:p>
          <a:p>
            <a:pPr lvl="1"/>
            <a:r>
              <a:rPr lang="en-US" altLang="zh-CN" dirty="0" err="1" smtClean="0"/>
              <a:t>Interleaver</a:t>
            </a:r>
            <a:r>
              <a:rPr lang="en-US" altLang="zh-CN" dirty="0" smtClean="0"/>
              <a:t> and/or mapping pattern</a:t>
            </a:r>
          </a:p>
          <a:p>
            <a:pPr lvl="1"/>
            <a:r>
              <a:rPr lang="en-US" altLang="zh-CN" dirty="0" smtClean="0"/>
              <a:t>Demodulation reference signal</a:t>
            </a:r>
          </a:p>
          <a:p>
            <a:pPr lvl="1"/>
            <a:r>
              <a:rPr lang="en-US" altLang="zh-CN" dirty="0" smtClean="0"/>
              <a:t>Preamble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142</Words>
  <Application>Microsoft Office PowerPoint</Application>
  <PresentationFormat>全屏显示(4:3)</PresentationFormat>
  <Paragraphs>24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definition of UL grant-free resource</vt:lpstr>
      <vt:lpstr>Background</vt:lpstr>
      <vt:lpstr>Proposals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study of UL grant-free</dc:title>
  <dc:creator>WangYi</dc:creator>
  <cp:lastModifiedBy>WangYi</cp:lastModifiedBy>
  <cp:revision>41</cp:revision>
  <dcterms:created xsi:type="dcterms:W3CDTF">2016-08-23T21:23:54Z</dcterms:created>
  <dcterms:modified xsi:type="dcterms:W3CDTF">2016-08-25T08:30:41Z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(2)pcpNS0fnhTvHuy1Bh8z2ZCeQrFeXEWfQL0lNx8g2HMqHSaPDxjCqLYHiiL99S3gsQDERPfUa
uWneYgkfN60CD09mQTjxPzl02R7iP3wTtaAuFD2qminjxT5T+mZd52aLLtXo4+AQuGJgH7w3
bbRCNT0wGHpyjxPrEb1gBiKUYe6awuTZ+DC1YfrSlbaPMHgrjoNhY1Sn8DIoNf9zvczcnNK8
xdjqfckFxScVGEcQOX</vt:lpwstr>
  </property>
  <property fmtid="{D5CDD505-2E9C-101B-9397-08002B2CF9AE}" pid="3" name="_2015_ms_pID_7253431">
    <vt:lpwstr>HMJTlkZ0ccJq8awwy0KEV7btN88kgJdKrzA3tAAXsMevPLTHk7Joet
cVoY2a2my7FtvgM/zXeAMmFzSRmzQPFwqieZa8bPloOVn8LBA2HztGG3B1KVb2ItghmN1dCe
rT4mPL9ZmxijRHfuHMlkukKIDBF4PfP6udEqTiv0CBga7JaEaqFZzAmAvpO92utu6HNh/qM/
/QjQ3F59f9pfvnsO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1472107331</vt:lpwstr>
  </property>
</Properties>
</file>