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System Capacity Definition Clarification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Qualcomm Inc</a:t>
            </a:r>
            <a:r>
              <a:rPr lang="en-US" altLang="zh-CN" dirty="0" smtClean="0"/>
              <a:t>.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sz="1800" b="1" dirty="0"/>
              <a:t>R1-168398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At RAN1#85, the URLLC system capacity metric was agreed:</a:t>
            </a:r>
            <a:endParaRPr lang="en-US" sz="2800" dirty="0"/>
          </a:p>
          <a:p>
            <a:pPr lvl="1" fontAlgn="auto"/>
            <a:r>
              <a:rPr lang="en-US" sz="2400" i="1" dirty="0" smtClean="0"/>
              <a:t>“The </a:t>
            </a:r>
            <a:r>
              <a:rPr lang="en-US" sz="2400" i="1" dirty="0"/>
              <a:t>following performance metrics are defined for evaluation and feature selection in RAN1 (FFS the method of evaluation, including whether SLS are required): </a:t>
            </a:r>
            <a:endParaRPr lang="en-US" sz="2400" dirty="0"/>
          </a:p>
          <a:p>
            <a:pPr lvl="2" fontAlgn="auto"/>
            <a:r>
              <a:rPr lang="en-US" sz="2000" i="1" dirty="0"/>
              <a:t>URLLC capacity is defined as delivered traffic given the (L, R) constraint</a:t>
            </a:r>
            <a:endParaRPr lang="en-US" sz="2000" dirty="0"/>
          </a:p>
          <a:p>
            <a:pPr lvl="3" fontAlgn="auto"/>
            <a:r>
              <a:rPr lang="en-US" sz="1800" i="1" dirty="0"/>
              <a:t>Denoted as C(L,R) </a:t>
            </a:r>
            <a:endParaRPr lang="en-US" sz="1800" dirty="0"/>
          </a:p>
          <a:p>
            <a:pPr lvl="2" fontAlgn="auto"/>
            <a:r>
              <a:rPr lang="en-US" sz="2000" i="1" dirty="0"/>
              <a:t>URLLC / eMBB multiplexing capacity is defined as the simultaneously delivered URLLC capacity C(L,R) and eMBB capacity </a:t>
            </a:r>
            <a:r>
              <a:rPr lang="en-US" sz="2000" i="1" dirty="0" smtClean="0"/>
              <a:t>T</a:t>
            </a:r>
            <a:r>
              <a:rPr lang="en-US" i="1" dirty="0"/>
              <a:t>”</a:t>
            </a:r>
          </a:p>
          <a:p>
            <a:pPr fontAlgn="auto"/>
            <a:r>
              <a:rPr lang="en-US" sz="2800" dirty="0" smtClean="0"/>
              <a:t>Clarification is needed how capacity is calculated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System level evaluation method is used for URLLC system capacity study </a:t>
            </a:r>
            <a:r>
              <a:rPr lang="en-US" sz="2000" dirty="0" smtClean="0"/>
              <a:t>to analyze impact from inter-cell </a:t>
            </a:r>
            <a:r>
              <a:rPr lang="en-US" sz="2000" dirty="0"/>
              <a:t>interference, queueing and scheduling latency, </a:t>
            </a:r>
            <a:r>
              <a:rPr lang="en-US" sz="2000" dirty="0" smtClean="0"/>
              <a:t>multiplexing </a:t>
            </a:r>
            <a:r>
              <a:rPr lang="en-US" sz="2000" dirty="0"/>
              <a:t>with other </a:t>
            </a:r>
            <a:r>
              <a:rPr lang="en-US" sz="2000" dirty="0" smtClean="0"/>
              <a:t>services</a:t>
            </a:r>
          </a:p>
          <a:p>
            <a:r>
              <a:rPr lang="en-US" sz="2000" dirty="0" smtClean="0"/>
              <a:t>URLLC system capacity is calculated as follows:</a:t>
            </a:r>
          </a:p>
          <a:p>
            <a:pPr lvl="1"/>
            <a:r>
              <a:rPr lang="en-US" sz="2000" dirty="0" smtClean="0"/>
              <a:t>C(L, R) is the maximum offered cell load under which Y% of UEs in a cell operate with target link reliability </a:t>
            </a:r>
            <a:r>
              <a:rPr lang="en-US" sz="2000" i="1" dirty="0" smtClean="0"/>
              <a:t>R </a:t>
            </a:r>
            <a:r>
              <a:rPr lang="en-US" sz="2000" dirty="0" smtClean="0"/>
              <a:t>under </a:t>
            </a:r>
            <a:r>
              <a:rPr lang="en-US" sz="2000" i="1" dirty="0" smtClean="0"/>
              <a:t>L</a:t>
            </a:r>
            <a:r>
              <a:rPr lang="en-US" sz="2000" dirty="0" smtClean="0"/>
              <a:t> latency bound</a:t>
            </a:r>
          </a:p>
          <a:p>
            <a:pPr lvl="1"/>
            <a:r>
              <a:rPr lang="en-US" sz="2000" dirty="0" smtClean="0"/>
              <a:t>X = (100 – Y) % is the percentage of UEs in outage</a:t>
            </a:r>
          </a:p>
          <a:p>
            <a:pPr lvl="1"/>
            <a:r>
              <a:rPr lang="en-US" sz="2000" dirty="0" smtClean="0"/>
              <a:t>A UE in outage is defined as the UE can not meet latency L and link reliability R bound</a:t>
            </a:r>
          </a:p>
          <a:p>
            <a:pPr lvl="2"/>
            <a:r>
              <a:rPr lang="en-US" sz="1600" dirty="0" smtClean="0"/>
              <a:t>X include at least UEs which reliability target is not met due to queueing and interference</a:t>
            </a:r>
          </a:p>
          <a:p>
            <a:pPr lvl="2"/>
            <a:r>
              <a:rPr lang="en-US" sz="1600" dirty="0" smtClean="0"/>
              <a:t>X may include UEs which have channel attenuation less then the MCL needed to achieve the link reliability</a:t>
            </a:r>
          </a:p>
          <a:p>
            <a:pPr lvl="1"/>
            <a:r>
              <a:rPr lang="en-US" sz="2000" dirty="0" smtClean="0"/>
              <a:t>Companies report their assumption on 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URLLC System Capacity Definition Clarification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2016-08-25T08:54:05Z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2016-08-25 08:54:04Z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