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8265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062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132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860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012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992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608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20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3409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31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734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90559-27D0-4021-8660-456836947537}" type="datetimeFigureOut">
              <a:rPr lang="en-CA" smtClean="0"/>
              <a:pPr/>
              <a:t>24/08/2016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49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199" y="381000"/>
            <a:ext cx="111171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TSG-RAN1 Meeting #86	</a:t>
            </a:r>
            <a:r>
              <a:rPr lang="en-GB" sz="2400" b="1" i="1" dirty="0"/>
              <a:t>					R1-16nnnn</a:t>
            </a:r>
          </a:p>
          <a:p>
            <a:r>
              <a:rPr lang="en-GB" sz="2400" b="1" dirty="0"/>
              <a:t>Gothenburg, Sweden, 22- 26 August </a:t>
            </a:r>
            <a:r>
              <a:rPr lang="en-GB" sz="2400" b="1" dirty="0" smtClean="0"/>
              <a:t>2016</a:t>
            </a:r>
          </a:p>
          <a:p>
            <a:r>
              <a:rPr lang="en-US" altLang="zh-CN" sz="2400" b="1" dirty="0" smtClean="0"/>
              <a:t>Agenda Item  7.2.4.2.2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416314"/>
            <a:ext cx="11193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Way Forward on </a:t>
            </a:r>
            <a:r>
              <a:rPr lang="en-US" sz="4000" dirty="0" smtClean="0"/>
              <a:t>Inclusive Hybrid CSI-RS Framework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1379621" y="3733800"/>
            <a:ext cx="96493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Ericsson, </a:t>
            </a:r>
            <a:r>
              <a:rPr lang="en-US" sz="2800" dirty="0" smtClean="0"/>
              <a:t>ZTE Corporation, ZTE Microelectronics, </a:t>
            </a:r>
            <a:r>
              <a:rPr lang="en-US" sz="2800" dirty="0" err="1" smtClean="0"/>
              <a:t>Nubia</a:t>
            </a:r>
            <a:r>
              <a:rPr lang="en-US" sz="2800" dirty="0" smtClean="0"/>
              <a:t>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ITRI, ASTRI, 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6735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1675"/>
          </a:xfrm>
        </p:spPr>
        <p:txBody>
          <a:bodyPr/>
          <a:lstStyle/>
          <a:p>
            <a:pPr algn="ctr"/>
            <a:r>
              <a:rPr lang="en-CA" dirty="0">
                <a:latin typeface="+mn-lt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7536"/>
            <a:ext cx="10515600" cy="462012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There is RAN1 interest in many, diverse, potential use cases and implementations of hybrid CSI-RS reporting </a:t>
            </a:r>
            <a:r>
              <a:rPr lang="en-US" dirty="0" smtClean="0"/>
              <a:t>from RAN1#85</a:t>
            </a:r>
            <a:endParaRPr lang="en-US" dirty="0"/>
          </a:p>
          <a:p>
            <a:pPr lvl="1"/>
            <a:r>
              <a:rPr lang="en-US" dirty="0"/>
              <a:t>Many different CSI reporting combinations are proposed to support these use cases</a:t>
            </a:r>
          </a:p>
          <a:p>
            <a:pPr lvl="2"/>
            <a:r>
              <a:rPr lang="en-US" b="1" dirty="0"/>
              <a:t>6</a:t>
            </a:r>
            <a:r>
              <a:rPr lang="en-US" dirty="0" smtClean="0"/>
              <a:t> high level mechanisms </a:t>
            </a:r>
          </a:p>
          <a:p>
            <a:pPr lvl="2"/>
            <a:r>
              <a:rPr lang="en-US" b="1" dirty="0" smtClean="0"/>
              <a:t>12</a:t>
            </a:r>
            <a:r>
              <a:rPr lang="en-US" dirty="0" smtClean="0"/>
              <a:t> mechanism-option combinations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cases target different eNB implementations, UE complexity simplifications, and/or CSI-RS overheads</a:t>
            </a:r>
          </a:p>
          <a:p>
            <a:pPr lvl="0"/>
            <a:r>
              <a:rPr lang="en-US" dirty="0" smtClean="0"/>
              <a:t>Mechanisms </a:t>
            </a:r>
            <a:r>
              <a:rPr lang="en-US" dirty="0"/>
              <a:t>2A, 2B, and 3</a:t>
            </a:r>
          </a:p>
          <a:p>
            <a:pPr lvl="1"/>
            <a:r>
              <a:rPr lang="en-US" dirty="0"/>
              <a:t>Optimize CSI reporting for particular, limited, </a:t>
            </a:r>
            <a:r>
              <a:rPr lang="en-US" dirty="0" smtClean="0"/>
              <a:t>combinations</a:t>
            </a:r>
          </a:p>
          <a:p>
            <a:pPr lvl="1"/>
            <a:r>
              <a:rPr lang="en-US" dirty="0" smtClean="0"/>
              <a:t>Exclude other CSI reporting combinations</a:t>
            </a:r>
            <a:endParaRPr lang="en-US" dirty="0"/>
          </a:p>
          <a:p>
            <a:pPr lvl="0"/>
            <a:r>
              <a:rPr lang="en-US" dirty="0"/>
              <a:t>Mechanisms 4 and 5 </a:t>
            </a:r>
          </a:p>
          <a:p>
            <a:pPr lvl="1"/>
            <a:r>
              <a:rPr lang="en-US" dirty="0"/>
              <a:t>Enable this diversity of use cases and implementation</a:t>
            </a:r>
          </a:p>
          <a:p>
            <a:pPr lvl="1"/>
            <a:r>
              <a:rPr lang="en-US" dirty="0"/>
              <a:t>Require very little specification effort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628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>
                <a:latin typeface="+mn-lt"/>
                <a:cs typeface="Arial" panose="020B0604020202020204" pitchFamily="34" charset="0"/>
              </a:rPr>
              <a:t>Proposal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3948"/>
            <a:ext cx="10515600" cy="5022761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Hybrid CSI reporting with CSI process or resource pairs is supported </a:t>
            </a:r>
          </a:p>
          <a:p>
            <a:pPr lvl="1"/>
            <a:r>
              <a:rPr lang="en-US" dirty="0"/>
              <a:t>TM10 UEs support process pairs; TM9 UEs support resource pairs</a:t>
            </a:r>
          </a:p>
          <a:p>
            <a:pPr lvl="2"/>
            <a:r>
              <a:rPr lang="en-US" dirty="0"/>
              <a:t>For TM9, different CSI-RS resources and/or CSI reporting configurations can be used for PUCCH and </a:t>
            </a:r>
            <a:r>
              <a:rPr lang="en-US" dirty="0" smtClean="0"/>
              <a:t>PUSCH</a:t>
            </a:r>
          </a:p>
          <a:p>
            <a:pPr lvl="1"/>
            <a:r>
              <a:rPr lang="en-US" altLang="zh-CN" dirty="0" smtClean="0"/>
              <a:t>Techniques or constraints need to be specified to reduce UE complexity at least for TM9</a:t>
            </a:r>
            <a:endParaRPr lang="en-US" dirty="0"/>
          </a:p>
          <a:p>
            <a:pPr lvl="2"/>
            <a:r>
              <a:rPr lang="en-US" dirty="0" smtClean="0"/>
              <a:t>Alt-1: UE </a:t>
            </a:r>
            <a:r>
              <a:rPr lang="en-US" dirty="0"/>
              <a:t>calculates one CSI report for only one process of a pair, or resource of a pair, at a time </a:t>
            </a:r>
          </a:p>
          <a:p>
            <a:pPr lvl="3"/>
            <a:r>
              <a:rPr lang="en-US" dirty="0"/>
              <a:t>TM10 can be configured with multiple process pairs </a:t>
            </a:r>
            <a:endParaRPr lang="en-US" dirty="0" smtClean="0"/>
          </a:p>
          <a:p>
            <a:pPr lvl="2"/>
            <a:r>
              <a:rPr lang="en-US" dirty="0" smtClean="0"/>
              <a:t>Alt-2: </a:t>
            </a:r>
            <a:r>
              <a:rPr lang="en-US" altLang="zh-CN" sz="2100" dirty="0" smtClean="0"/>
              <a:t>Define the period of the 1st </a:t>
            </a:r>
            <a:r>
              <a:rPr lang="en-US" altLang="zh-CN" sz="2100" dirty="0" err="1" smtClean="0"/>
              <a:t>eMIMO</a:t>
            </a:r>
            <a:r>
              <a:rPr lang="en-US" altLang="zh-CN" sz="2100" dirty="0" smtClean="0"/>
              <a:t>-Type as N times of the period of the 2nd </a:t>
            </a:r>
            <a:r>
              <a:rPr lang="en-US" altLang="zh-CN" sz="2100" dirty="0" err="1" smtClean="0"/>
              <a:t>eMIMO</a:t>
            </a:r>
            <a:r>
              <a:rPr lang="en-US" altLang="zh-CN" sz="2100" dirty="0" smtClean="0"/>
              <a:t>-Type, where N&gt;1</a:t>
            </a:r>
            <a:endParaRPr lang="en-US" sz="2100" dirty="0"/>
          </a:p>
          <a:p>
            <a:pPr lvl="1"/>
            <a:r>
              <a:rPr lang="en-US" dirty="0"/>
              <a:t>Rel-13 CSI process configurations are supported</a:t>
            </a:r>
          </a:p>
          <a:p>
            <a:pPr lvl="2"/>
            <a:r>
              <a:rPr lang="en-US" dirty="0"/>
              <a:t>A report for either </a:t>
            </a:r>
            <a:r>
              <a:rPr lang="en-US" dirty="0" err="1"/>
              <a:t>eMIMO</a:t>
            </a:r>
            <a:r>
              <a:rPr lang="en-US" dirty="0"/>
              <a:t>-type can contain any Rel-13 CSI, including e.g. CQI, PMI, and RI</a:t>
            </a:r>
          </a:p>
          <a:p>
            <a:pPr lvl="0"/>
            <a:r>
              <a:rPr lang="en-US" dirty="0" smtClean="0"/>
              <a:t>The number of mechanisms/options </a:t>
            </a:r>
            <a:r>
              <a:rPr lang="en-US" dirty="0"/>
              <a:t>that restrict what CQI/RI/PMI/CRI is reported per </a:t>
            </a:r>
            <a:r>
              <a:rPr lang="en-US" dirty="0" err="1"/>
              <a:t>eMIMO</a:t>
            </a:r>
            <a:r>
              <a:rPr lang="en-US" dirty="0"/>
              <a:t>-type </a:t>
            </a:r>
            <a:r>
              <a:rPr lang="en-US" dirty="0" smtClean="0"/>
              <a:t>is </a:t>
            </a:r>
            <a:r>
              <a:rPr lang="en-US" dirty="0"/>
              <a:t>minimized, preferably to:</a:t>
            </a:r>
          </a:p>
          <a:p>
            <a:pPr lvl="1"/>
            <a:r>
              <a:rPr lang="en-US" dirty="0"/>
              <a:t>Hybrid CSI reporting with one CSI process, where:</a:t>
            </a:r>
          </a:p>
          <a:p>
            <a:pPr lvl="2"/>
            <a:r>
              <a:rPr lang="en-US" dirty="0"/>
              <a:t>Class A reporting in the first </a:t>
            </a:r>
            <a:r>
              <a:rPr lang="en-US" dirty="0" err="1"/>
              <a:t>eMIMO</a:t>
            </a:r>
            <a:r>
              <a:rPr lang="en-US" dirty="0"/>
              <a:t>-type</a:t>
            </a:r>
          </a:p>
          <a:p>
            <a:pPr lvl="2"/>
            <a:r>
              <a:rPr lang="en-US" dirty="0"/>
              <a:t>Class B K=1 in the second </a:t>
            </a:r>
            <a:r>
              <a:rPr lang="en-US" dirty="0" err="1"/>
              <a:t>eMIMO</a:t>
            </a:r>
            <a:r>
              <a:rPr lang="en-US" dirty="0"/>
              <a:t>-type</a:t>
            </a:r>
          </a:p>
        </p:txBody>
      </p:sp>
    </p:spTree>
    <p:extLst>
      <p:ext uri="{BB962C8B-B14F-4D97-AF65-F5344CB8AC3E}">
        <p14:creationId xmlns:p14="http://schemas.microsoft.com/office/powerpoint/2010/main" val="971220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Office PowerPoint</Application>
  <PresentationFormat>Custom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BACKGROUND</vt:lpstr>
      <vt:lpstr>Proposal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2016-08-18T14:29:21Z</dcterms:created>
  <dcterms:modified xsi:type="dcterms:W3CDTF">2016-08-24T16:06:01Z</dcterms:modified>
</cp:coreProperties>
</file>