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3" r:id="rId3"/>
    <p:sldId id="262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878" autoAdjust="0"/>
  </p:normalViewPr>
  <p:slideViewPr>
    <p:cSldViewPr>
      <p:cViewPr varScale="1">
        <p:scale>
          <a:sx n="109" d="100"/>
          <a:sy n="109" d="100"/>
        </p:scale>
        <p:origin x="1644" y="84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Data Scheduling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LG Electronics, </a:t>
            </a:r>
            <a:r>
              <a:rPr lang="en-US" altLang="zh-CN" dirty="0" smtClean="0"/>
              <a:t> Qualcomm,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01418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3GPP TSG RAN WG1 Meeting #86                                                                          </a:t>
            </a:r>
            <a:r>
              <a:rPr lang="en-US" altLang="zh-CN" sz="1600" b="1" dirty="0" smtClean="0">
                <a:latin typeface="Times New Roman" pitchFamily="18" charset="0"/>
                <a:cs typeface="Times New Roman" pitchFamily="18" charset="0"/>
              </a:rPr>
              <a:t>R1-168304</a:t>
            </a:r>
            <a:endParaRPr lang="en-US" altLang="zh-CN" sz="1600" b="1" dirty="0"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latin typeface="Times New Roman" pitchFamily="18" charset="0"/>
                <a:cs typeface="Times New Roman" pitchFamily="18" charset="0"/>
              </a:rPr>
              <a:t>Gothenburg, Sweden, 22nd - 26th Aug 2016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8.1.3.2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 smtClean="0"/>
              <a:t>RAN1#85 Agreement</a:t>
            </a:r>
          </a:p>
          <a:p>
            <a:pPr lvl="1"/>
            <a:r>
              <a:rPr lang="en-US" altLang="ko-KR" dirty="0"/>
              <a:t>At least the following is supported for NR frame structure </a:t>
            </a:r>
            <a:endParaRPr lang="ko-KR" altLang="ko-KR"/>
          </a:p>
          <a:p>
            <a:pPr lvl="2"/>
            <a:r>
              <a:rPr lang="en-US" altLang="ko-KR" dirty="0"/>
              <a:t>Following timing relationships are indicated to a UE dynamically and/or semi-statically</a:t>
            </a:r>
            <a:endParaRPr lang="ko-KR" altLang="ko-KR"/>
          </a:p>
          <a:p>
            <a:pPr lvl="3"/>
            <a:r>
              <a:rPr lang="en-US" altLang="ko-KR" dirty="0"/>
              <a:t>Timing relationship </a:t>
            </a:r>
            <a:r>
              <a:rPr lang="en-GB" altLang="ko-KR" dirty="0"/>
              <a:t>between DL data reception and corresponding acknowledgement</a:t>
            </a:r>
            <a:endParaRPr lang="ko-KR" altLang="ko-KR"/>
          </a:p>
          <a:p>
            <a:pPr lvl="3"/>
            <a:r>
              <a:rPr lang="en-US" altLang="ko-KR" dirty="0"/>
              <a:t>Timing relationship </a:t>
            </a:r>
            <a:r>
              <a:rPr lang="en-GB" altLang="ko-KR" dirty="0"/>
              <a:t>between UL assignment and corresponding UL data transmission</a:t>
            </a:r>
            <a:endParaRPr lang="ko-KR" altLang="ko-KR"/>
          </a:p>
          <a:p>
            <a:pPr lvl="2"/>
            <a:r>
              <a:rPr lang="en-US" altLang="ko-KR" dirty="0"/>
              <a:t>Following timing relationship is FFS whether fixed and/or dynamically and/or semi-statically indicated</a:t>
            </a:r>
            <a:endParaRPr lang="ko-KR" altLang="ko-KR"/>
          </a:p>
          <a:p>
            <a:pPr lvl="3"/>
            <a:r>
              <a:rPr lang="en-US" altLang="ko-KR" dirty="0"/>
              <a:t>Timing relationship </a:t>
            </a:r>
            <a:r>
              <a:rPr lang="en-GB" altLang="ko-KR" dirty="0"/>
              <a:t>between DL assignment and corresponding DL data reception</a:t>
            </a:r>
            <a:endParaRPr lang="ko-KR" altLang="ko-KR"/>
          </a:p>
          <a:p>
            <a:pPr lvl="2"/>
            <a:r>
              <a:rPr lang="en-GB" altLang="ko-KR" dirty="0"/>
              <a:t>For above two sub-bullets</a:t>
            </a:r>
            <a:endParaRPr lang="ko-KR" altLang="ko-KR"/>
          </a:p>
          <a:p>
            <a:pPr lvl="3"/>
            <a:r>
              <a:rPr lang="en-GB" altLang="ko-KR" dirty="0"/>
              <a:t>Potential values for each </a:t>
            </a:r>
            <a:r>
              <a:rPr lang="en-US" altLang="ko-KR" dirty="0"/>
              <a:t>timing relationship has to be studied </a:t>
            </a:r>
            <a:r>
              <a:rPr lang="en-GB" altLang="ko-KR" dirty="0"/>
              <a:t>further considering e.g., UE processing capability, gap overhead, UL coverage, and etc.</a:t>
            </a:r>
            <a:endParaRPr lang="ko-KR" altLang="ko-KR"/>
          </a:p>
          <a:p>
            <a:pPr lvl="3"/>
            <a:r>
              <a:rPr lang="en-GB" altLang="ko-KR" dirty="0"/>
              <a:t>Default value, if any, for each </a:t>
            </a:r>
            <a:r>
              <a:rPr lang="en-US" altLang="ko-KR" dirty="0"/>
              <a:t>timing relationship </a:t>
            </a:r>
            <a:r>
              <a:rPr lang="en-GB" altLang="ko-KR" dirty="0"/>
              <a:t>is FFS.</a:t>
            </a:r>
            <a:endParaRPr lang="ko-KR" altLang="ko-KR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62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dirty="0" smtClean="0"/>
              <a:t>NR design supports the </a:t>
            </a:r>
            <a:r>
              <a:rPr lang="en-US" altLang="ko-KR" dirty="0" smtClean="0"/>
              <a:t>following</a:t>
            </a:r>
            <a:endParaRPr lang="en-US" altLang="ko-KR" sz="2000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/>
            <a:r>
              <a:rPr lang="en-US" altLang="ko-KR" sz="2000" dirty="0" smtClean="0"/>
              <a:t>A UE is indicated dynamically and/or semi-statically on timing relationship </a:t>
            </a:r>
            <a:r>
              <a:rPr lang="en-GB" altLang="ko-KR" sz="2000" dirty="0" smtClean="0"/>
              <a:t>between DL assignment and corresponding DL data reception</a:t>
            </a:r>
          </a:p>
          <a:p>
            <a:pPr lvl="1"/>
            <a:r>
              <a:rPr lang="en-GB" altLang="ko-KR" sz="2000" dirty="0" smtClean="0"/>
              <a:t>FFS whether there is a fixed timing relationship between DL assignment and corresponding DL data transmission</a:t>
            </a:r>
          </a:p>
          <a:p>
            <a:pPr lvl="1"/>
            <a:r>
              <a:rPr lang="en-GB" altLang="ko-KR" sz="2000" dirty="0" smtClean="0"/>
              <a:t>A </a:t>
            </a:r>
            <a:r>
              <a:rPr lang="en-GB" altLang="ko-KR" sz="2000" dirty="0" smtClean="0"/>
              <a:t>UE is indicated dynamically and/or semi-statically on the duration for DL data reception and UL data transmission</a:t>
            </a:r>
            <a:endParaRPr lang="ko-KR" altLang="ko-KR" sz="200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21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7784</TotalTime>
  <Words>199</Words>
  <Application>Microsoft Office PowerPoint</Application>
  <PresentationFormat>화면 슬라이드 쇼(4:3)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宋体</vt:lpstr>
      <vt:lpstr>맑은 고딕</vt:lpstr>
      <vt:lpstr>Arial</vt:lpstr>
      <vt:lpstr>Calibri</vt:lpstr>
      <vt:lpstr>Times New Roman</vt:lpstr>
      <vt:lpstr>Office 主题</vt:lpstr>
      <vt:lpstr>WF on Data Scheduling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yunjung</cp:lastModifiedBy>
  <cp:revision>445</cp:revision>
  <dcterms:created xsi:type="dcterms:W3CDTF">2015-02-09T15:32:33Z</dcterms:created>
  <dcterms:modified xsi:type="dcterms:W3CDTF">2016-08-24T12:51:35Z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