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8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562200"/>
            <a:ext cx="8496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the Gray conversion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970658" y="4894238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Electronics, </a:t>
            </a:r>
            <a:r>
              <a:rPr lang="en-US" altLang="ko-KR" sz="2400" dirty="0" smtClean="0"/>
              <a:t>ZTE</a:t>
            </a:r>
            <a:r>
              <a:rPr lang="en-US" altLang="ko-KR" sz="2400" dirty="0" smtClean="0"/>
              <a:t>, </a:t>
            </a:r>
            <a:r>
              <a:rPr lang="en-GB" altLang="ko-KR" sz="2400" dirty="0"/>
              <a:t>ZTE </a:t>
            </a:r>
            <a:r>
              <a:rPr lang="en-GB" altLang="ko-KR" sz="2400" dirty="0" smtClean="0"/>
              <a:t>Microelectroni</a:t>
            </a:r>
            <a:r>
              <a:rPr lang="en-GB" altLang="ko-KR" sz="2400" dirty="0" smtClean="0"/>
              <a:t>cs, Huawei, HiSilicon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520" y="620688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smtClean="0"/>
              <a:t>R1-168280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51520" y="620688"/>
            <a:ext cx="5903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#86</a:t>
            </a:r>
          </a:p>
          <a:p>
            <a:pPr eaLnBrk="1" hangingPunct="1"/>
            <a:r>
              <a:rPr lang="en-US" altLang="ko-KR" sz="2400" dirty="0"/>
              <a:t>Gothenburg, Sweden, 22</a:t>
            </a:r>
            <a:r>
              <a:rPr lang="en-US" altLang="ko-KR" sz="2400" baseline="30000" dirty="0"/>
              <a:t>nd</a:t>
            </a:r>
            <a:r>
              <a:rPr lang="en-US" altLang="ko-KR" sz="2400" dirty="0"/>
              <a:t> – 26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August 2016</a:t>
            </a:r>
            <a:endParaRPr lang="en-US" altLang="ja-JP" sz="2400" dirty="0"/>
          </a:p>
          <a:p>
            <a:pPr eaLnBrk="1" hangingPunct="1"/>
            <a:r>
              <a:rPr lang="en-US" altLang="ja-JP" sz="2400" dirty="0"/>
              <a:t>Agenda item </a:t>
            </a:r>
            <a:r>
              <a:rPr lang="en-US" altLang="ja-JP" sz="2400" dirty="0" smtClean="0"/>
              <a:t>7.2.5.1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12265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600" dirty="0" smtClean="0"/>
              <a:t>For Gray-mapped composite constellation, the Gray conversion procedure should be defined. Following options can be </a:t>
            </a:r>
            <a:r>
              <a:rPr lang="en-US" altLang="ko-KR" sz="2600" dirty="0" smtClean="0"/>
              <a:t>considered; </a:t>
            </a:r>
            <a:endParaRPr lang="en-US" altLang="ko-KR" sz="2600" dirty="0" smtClean="0"/>
          </a:p>
          <a:p>
            <a:pPr lvl="1"/>
            <a:r>
              <a:rPr lang="en-US" altLang="ko-KR" sz="2600" dirty="0" smtClean="0"/>
              <a:t>Option 1) Bit-level Gray conversion [1], [2]</a:t>
            </a:r>
          </a:p>
          <a:p>
            <a:pPr lvl="1"/>
            <a:r>
              <a:rPr lang="en-US" altLang="ko-KR" sz="2600" dirty="0" smtClean="0"/>
              <a:t>Option 2) Symbol-level Gray conversion [3</a:t>
            </a:r>
            <a:r>
              <a:rPr lang="en-US" altLang="ko-KR" sz="2600" dirty="0" smtClean="0"/>
              <a:t>], [4]</a:t>
            </a:r>
            <a:endParaRPr lang="ko-KR" alt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5085184"/>
            <a:ext cx="89289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smtClean="0"/>
              <a:t>Reference</a:t>
            </a:r>
          </a:p>
          <a:p>
            <a:r>
              <a:rPr lang="en-US" altLang="ko-KR" sz="1600" dirty="0" smtClean="0"/>
              <a:t>[1] R1-166848, “Discuss on on Gray mapping for superposed constellation”, LG Electronics</a:t>
            </a:r>
          </a:p>
          <a:p>
            <a:r>
              <a:rPr lang="en-US" altLang="ko-KR" sz="1600" dirty="0" smtClean="0"/>
              <a:t>[2] R1-166425, “Specification for joint modulation Gray mapping”, ZTE</a:t>
            </a:r>
          </a:p>
          <a:p>
            <a:r>
              <a:rPr lang="en-US" altLang="ko-KR" sz="1600" dirty="0" smtClean="0"/>
              <a:t>[3] R1-166187, “Implementation for MUST transmitter”, Huawei, </a:t>
            </a:r>
            <a:r>
              <a:rPr lang="en-US" altLang="ko-KR" sz="1600" dirty="0" smtClean="0"/>
              <a:t>HiSilicon</a:t>
            </a:r>
          </a:p>
          <a:p>
            <a:r>
              <a:rPr lang="en-US" altLang="ko-KR" sz="1600" dirty="0" smtClean="0"/>
              <a:t>[4] R1-164832, “Consideration on implementation for MUST transmitter”, Huawei, HiSilicon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085073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142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Inkwon Seo</cp:lastModifiedBy>
  <cp:revision>16</cp:revision>
  <dcterms:created xsi:type="dcterms:W3CDTF">2016-08-18T10:28:16Z</dcterms:created>
  <dcterms:modified xsi:type="dcterms:W3CDTF">2016-08-24T10:00:52Z</dcterms:modified>
</cp:coreProperties>
</file>