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1" r:id="rId3"/>
  </p:sldMasterIdLst>
  <p:notesMasterIdLst>
    <p:notesMasterId r:id="rId7"/>
  </p:notesMasterIdLst>
  <p:handoutMasterIdLst>
    <p:handoutMasterId r:id="rId8"/>
  </p:handoutMasterIdLst>
  <p:sldIdLst>
    <p:sldId id="374" r:id="rId4"/>
    <p:sldId id="383" r:id="rId5"/>
    <p:sldId id="381" r:id="rId6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80" autoAdjust="0"/>
    <p:restoredTop sz="84972" autoAdjust="0"/>
  </p:normalViewPr>
  <p:slideViewPr>
    <p:cSldViewPr snapToGrid="0">
      <p:cViewPr varScale="1">
        <p:scale>
          <a:sx n="59" d="100"/>
          <a:sy n="59" d="100"/>
        </p:scale>
        <p:origin x="-1902" y="-90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dirty="0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further details of simulation assumptions for </a:t>
            </a:r>
            <a:r>
              <a:rPr lang="en-US" altLang="zh-CN" dirty="0" err="1">
                <a:solidFill>
                  <a:schemeClr val="tx1"/>
                </a:solidFill>
                <a:ea typeface="宋体" pitchFamily="2" charset="-122"/>
              </a:rPr>
              <a:t>FeCoMP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3GPP TSG RAN WG1 </a:t>
            </a:r>
            <a:r>
              <a:rPr lang="en-US" altLang="zh-CN" sz="2000" dirty="0"/>
              <a:t>Meeting #86   </a:t>
            </a: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		          </a:t>
            </a: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R1-1</a:t>
            </a:r>
            <a:r>
              <a:rPr lang="en-US" altLang="zh-CN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68253</a:t>
            </a:r>
            <a:endParaRPr lang="en-US" altLang="zh-CN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400" dirty="0">
                <a:latin typeface="Calibri" pitchFamily="34" charset="0"/>
              </a:rPr>
              <a:t>Gothenburg, Sweden, 22</a:t>
            </a:r>
            <a:r>
              <a:rPr lang="en-US" altLang="zh-CN" sz="2400" baseline="30000" dirty="0">
                <a:latin typeface="Calibri" pitchFamily="34" charset="0"/>
              </a:rPr>
              <a:t>nd </a:t>
            </a:r>
            <a:r>
              <a:rPr lang="en-US" altLang="zh-CN" sz="2400" dirty="0">
                <a:latin typeface="Calibri" pitchFamily="34" charset="0"/>
              </a:rPr>
              <a:t>– 26</a:t>
            </a:r>
            <a:r>
              <a:rPr lang="en-US" altLang="zh-CN" sz="2400" baseline="30000" dirty="0">
                <a:latin typeface="Calibri" pitchFamily="34" charset="0"/>
              </a:rPr>
              <a:t>th</a:t>
            </a:r>
            <a:r>
              <a:rPr lang="en-US" altLang="zh-CN" sz="2400" dirty="0">
                <a:latin typeface="Calibri" pitchFamily="34" charset="0"/>
              </a:rPr>
              <a:t> August 2016</a:t>
            </a:r>
            <a:endParaRPr lang="zh-CN" altLang="zh-CN" sz="2400" dirty="0"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57381" name="Rectangle 5"/>
          <p:cNvSpPr>
            <a:spLocks noChangeArrowheads="1"/>
          </p:cNvSpPr>
          <p:nvPr/>
        </p:nvSpPr>
        <p:spPr bwMode="auto">
          <a:xfrm>
            <a:off x="250825" y="1276320"/>
            <a:ext cx="270298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 eaLnBrk="1" hangingPunct="1">
              <a:defRPr/>
            </a:pPr>
            <a:r>
              <a:rPr lang="en-US" altLang="ja-JP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Agenda Item: </a:t>
            </a:r>
            <a:r>
              <a:rPr lang="en-US" altLang="ja-JP" sz="2000" b="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7.2.14.1</a:t>
            </a:r>
            <a:endParaRPr lang="en-US" altLang="ja-JP" sz="2000" b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pitchFamily="34" charset="-128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199642"/>
            <a:ext cx="686376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GB" altLang="it-IT" sz="2400" dirty="0"/>
              <a:t>ZTE Corporation, ZTE Microelectronics, </a:t>
            </a:r>
            <a:r>
              <a:rPr lang="en-GB" altLang="it-IT" sz="2400" dirty="0" smtClean="0"/>
              <a:t>Intel, ASTRI, Qualcomm, Ericsson,</a:t>
            </a:r>
            <a:r>
              <a:rPr lang="en-US" altLang="zh-CN" sz="2400" dirty="0" smtClean="0"/>
              <a:t> Nokia, Alcatel-Lucent Shanghai </a:t>
            </a:r>
            <a:r>
              <a:rPr lang="en-US" altLang="zh-CN" sz="2400" dirty="0" smtClean="0"/>
              <a:t>Bell, Samsung </a:t>
            </a:r>
            <a:endParaRPr lang="en-US" altLang="ja-JP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Proposals 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55600" y="1046164"/>
            <a:ext cx="8402638" cy="4799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>
                <a:latin typeface="Times New Roman" pitchFamily="18" charset="0"/>
                <a:cs typeface="Times New Roman" pitchFamily="18" charset="0"/>
              </a:rPr>
              <a:t>Add the following details into the simulation assumptions: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i="1" dirty="0">
                <a:latin typeface="Times New Roman" pitchFamily="18" charset="0"/>
                <a:cs typeface="Times New Roman" pitchFamily="18" charset="0"/>
              </a:rPr>
              <a:t>Performance Metric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b="0" i="1" dirty="0">
                <a:latin typeface="Times New Roman" pitchFamily="18" charset="0"/>
                <a:cs typeface="Times New Roman" pitchFamily="18" charset="0"/>
              </a:rPr>
              <a:t>Mean, 5%, 50%, 95% user throughput</a:t>
            </a:r>
            <a:endParaRPr lang="zh-CN" altLang="zh-CN" b="0" i="1" dirty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b="0" i="1" dirty="0">
                <a:latin typeface="Times New Roman" pitchFamily="18" charset="0"/>
                <a:cs typeface="Times New Roman" pitchFamily="18" charset="0"/>
              </a:rPr>
              <a:t>Served cell throughput</a:t>
            </a:r>
            <a:endParaRPr lang="zh-CN" altLang="zh-CN" b="0" i="1" dirty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b="0" i="1" dirty="0">
                <a:latin typeface="Times New Roman" pitchFamily="18" charset="0"/>
                <a:cs typeface="Times New Roman" pitchFamily="18" charset="0"/>
              </a:rPr>
              <a:t>Resource utilization (RU)</a:t>
            </a:r>
            <a:endParaRPr lang="zh-CN" altLang="zh-CN" b="0" i="1" dirty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b="0" i="1" dirty="0">
                <a:latin typeface="Times New Roman" pitchFamily="18" charset="0"/>
                <a:cs typeface="Times New Roman" pitchFamily="18" charset="0"/>
              </a:rPr>
              <a:t>Packet arrival rate λ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i="1" dirty="0">
                <a:latin typeface="Times New Roman" pitchFamily="18" charset="0"/>
                <a:cs typeface="Times New Roman" pitchFamily="18" charset="0"/>
              </a:rPr>
              <a:t>Overhead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b="0" i="1" dirty="0">
                <a:latin typeface="Times New Roman" pitchFamily="18" charset="0"/>
                <a:cs typeface="Times New Roman" pitchFamily="18" charset="0"/>
              </a:rPr>
              <a:t>3 symbols for DL CCHs, 2 CRS ports and DM-RS overhead according to number of scheduled layers  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i="1" dirty="0">
                <a:latin typeface="Times New Roman" pitchFamily="18" charset="0"/>
                <a:cs typeface="Times New Roman" pitchFamily="18" charset="0"/>
              </a:rPr>
              <a:t>Antenna Polarization Model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b="0" i="1" dirty="0">
                <a:latin typeface="Times New Roman" pitchFamily="18" charset="0"/>
                <a:cs typeface="Times New Roman" pitchFamily="18" charset="0"/>
              </a:rPr>
              <a:t>Model -2 from 36.873 	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i="1" dirty="0">
                <a:latin typeface="Times New Roman" pitchFamily="18" charset="0"/>
                <a:cs typeface="Times New Roman" pitchFamily="18" charset="0"/>
              </a:rPr>
              <a:t>Feedback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b="0" i="1" dirty="0">
                <a:latin typeface="Times New Roman" pitchFamily="18" charset="0"/>
                <a:cs typeface="Times New Roman" pitchFamily="18" charset="0"/>
              </a:rPr>
              <a:t>PUSCH 3-2 for non-reciprocity operation (PUSCH 3-0 for reciprocity based operation) 	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b="0" i="1" dirty="0">
                <a:latin typeface="Times New Roman" pitchFamily="18" charset="0"/>
                <a:cs typeface="Times New Roman" pitchFamily="18" charset="0"/>
              </a:rPr>
              <a:t>CQI, PMI and RI reporting triggered per 5ms 	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b="0" i="1" dirty="0">
                <a:latin typeface="Times New Roman" pitchFamily="18" charset="0"/>
                <a:cs typeface="Times New Roman" pitchFamily="18" charset="0"/>
              </a:rPr>
              <a:t>Feedback delay is 5 ms 	</a:t>
            </a:r>
          </a:p>
          <a:p>
            <a:pPr marL="571500" lvl="2" algn="just" eaLnBrk="1" hangingPunct="1">
              <a:defRPr/>
            </a:pPr>
            <a:endParaRPr lang="en-US" altLang="zh-CN" sz="2000" dirty="0"/>
          </a:p>
          <a:p>
            <a:pPr marL="571500" lvl="2" algn="just" eaLnBrk="1" hangingPunct="1">
              <a:defRPr/>
            </a:pPr>
            <a:endParaRPr lang="en-US" altLang="zh-CN" sz="2000" b="0" i="1" dirty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buFont typeface="Arial" charset="0"/>
              <a:buChar char="•"/>
              <a:defRPr/>
            </a:pPr>
            <a:endParaRPr lang="en-US" altLang="zh-CN" sz="2000" b="0" i="1" dirty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buFont typeface="Arial" charset="0"/>
              <a:buChar char="•"/>
              <a:defRPr/>
            </a:pPr>
            <a:endParaRPr lang="zh-CN" altLang="zh-CN" sz="2000" b="0" i="1" dirty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buFont typeface="Arial" charset="0"/>
              <a:buChar char="•"/>
              <a:defRPr/>
            </a:pPr>
            <a:endParaRPr lang="en-US" altLang="zh-CN" sz="2000" b="0" i="1" dirty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buFont typeface="Arial" charset="0"/>
              <a:buChar char="•"/>
              <a:defRPr/>
            </a:pPr>
            <a:endParaRPr lang="en-US" altLang="zh-CN" sz="2000" b="0" i="1" dirty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defRPr/>
            </a:pPr>
            <a:r>
              <a:rPr lang="en-US" altLang="zh-CN" sz="2400" b="0" dirty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endParaRPr lang="en-US" altLang="zh-CN" sz="2400" b="0" dirty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buFont typeface="Arial" charset="0"/>
              <a:buChar char="•"/>
              <a:defRPr/>
            </a:pPr>
            <a:endParaRPr lang="zh-CN" altLang="zh-CN" sz="2400" dirty="0"/>
          </a:p>
          <a:p>
            <a:pPr lvl="1" indent="-342900" algn="just" eaLnBrk="1" hangingPunct="1">
              <a:defRPr/>
            </a:pPr>
            <a:r>
              <a:rPr lang="en-US" altLang="zh-CN" sz="2400" b="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Proposals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1021278"/>
            <a:ext cx="8402638" cy="5592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Baseline schemes </a:t>
            </a: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are at least below</a:t>
            </a:r>
            <a:r>
              <a:rPr lang="en-US" altLang="zh-CN" sz="2400" b="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i="1" dirty="0">
                <a:latin typeface="Times New Roman" pitchFamily="18" charset="0"/>
                <a:cs typeface="Times New Roman" pitchFamily="18" charset="0"/>
              </a:rPr>
              <a:t>Rel-13 FD-MIMO without coordination for </a:t>
            </a:r>
            <a:r>
              <a:rPr lang="en-US" altLang="zh-CN" sz="2000" b="0" i="1" dirty="0" smtClean="0">
                <a:latin typeface="Times New Roman" pitchFamily="18" charset="0"/>
                <a:cs typeface="Times New Roman" pitchFamily="18" charset="0"/>
              </a:rPr>
              <a:t>CS/CB</a:t>
            </a:r>
            <a:endParaRPr lang="en-US" altLang="zh-CN" sz="2000" b="0" i="1" dirty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i="1" dirty="0">
                <a:latin typeface="Times New Roman" pitchFamily="18" charset="0"/>
                <a:cs typeface="Times New Roman" pitchFamily="18" charset="0"/>
              </a:rPr>
              <a:t>DPB </a:t>
            </a:r>
            <a:r>
              <a:rPr lang="en-US" altLang="zh-CN" sz="2000" b="0" i="1" dirty="0" smtClean="0">
                <a:latin typeface="Times New Roman" pitchFamily="18" charset="0"/>
                <a:cs typeface="Times New Roman" pitchFamily="18" charset="0"/>
              </a:rPr>
              <a:t>for NCJT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i="1" dirty="0" smtClean="0">
                <a:latin typeface="Times New Roman" pitchFamily="18" charset="0"/>
                <a:cs typeface="Times New Roman" pitchFamily="18" charset="0"/>
              </a:rPr>
              <a:t>Other option can be also used</a:t>
            </a:r>
            <a:endParaRPr lang="en-US" altLang="zh-CN" sz="2000" b="0" i="1" dirty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Support </a:t>
            </a: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M=1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in antenna configuration only </a:t>
            </a: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for small cell layer in evaluation of Scenario D </a:t>
            </a: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Fix the reference errors proposed in </a:t>
            </a:r>
            <a:r>
              <a:rPr lang="zh-CN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R1-167647</a:t>
            </a:r>
            <a:endParaRPr lang="en-US" altLang="zh-CN" sz="2000" b="0" i="1" dirty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buFont typeface="Arial" charset="0"/>
              <a:buChar char="•"/>
              <a:defRPr/>
            </a:pPr>
            <a:endParaRPr lang="zh-CN" altLang="zh-CN" sz="2000" b="0" i="1" dirty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defRPr/>
            </a:pPr>
            <a:endParaRPr lang="zh-CN" altLang="zh-CN" sz="2000" b="0" i="1" dirty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buFont typeface="Arial" charset="0"/>
              <a:buChar char="•"/>
              <a:defRPr/>
            </a:pPr>
            <a:endParaRPr lang="en-US" altLang="zh-CN" sz="2400" b="0" dirty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buFont typeface="Arial" charset="0"/>
              <a:buChar char="•"/>
              <a:defRPr/>
            </a:pPr>
            <a:endParaRPr lang="en-US" altLang="zh-CN" sz="2000" b="0" i="1" dirty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defRPr/>
            </a:pPr>
            <a:endParaRPr lang="en-US" altLang="zh-CN" sz="2000" b="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19147</TotalTime>
  <Words>153</Words>
  <Application>Microsoft Office PowerPoint</Application>
  <PresentationFormat>全屏显示(4:3)</PresentationFormat>
  <Paragraphs>43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3</vt:i4>
      </vt:variant>
    </vt:vector>
  </HeadingPairs>
  <TitlesOfParts>
    <vt:vector size="6" baseType="lpstr">
      <vt:lpstr>FinalPowerpoint</vt:lpstr>
      <vt:lpstr>Custom Design</vt:lpstr>
      <vt:lpstr>1_Custom Design</vt:lpstr>
      <vt:lpstr>WF on further details of simulation assumptions for FeCoMP</vt:lpstr>
      <vt:lpstr>Proposals </vt:lpstr>
      <vt:lpstr>Proposals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张楠10184108</cp:lastModifiedBy>
  <cp:revision>2253</cp:revision>
  <dcterms:created xsi:type="dcterms:W3CDTF">2007-12-19T20:51:45Z</dcterms:created>
  <dcterms:modified xsi:type="dcterms:W3CDTF">2016-08-24T09:25:18Z</dcterms:modified>
</cp:coreProperties>
</file>