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Modified Option 3-2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45885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R1-168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248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Gothenburg,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Sweden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Freeway 250 km/</a:t>
            </a:r>
            <a:r>
              <a:rPr lang="en-US" dirty="0" err="1" smtClean="0"/>
              <a:t>hr</a:t>
            </a:r>
            <a:endParaRPr lang="en-US" dirty="0"/>
          </a:p>
        </p:txBody>
      </p:sp>
      <p:pic>
        <p:nvPicPr>
          <p:cNvPr id="1027" name="Picture 1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8800"/>
            <a:ext cx="51816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600200"/>
            <a:ext cx="5486400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7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Freeway 140km/</a:t>
            </a:r>
            <a:r>
              <a:rPr lang="en-US" dirty="0" err="1" smtClean="0"/>
              <a:t>hr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828800"/>
            <a:ext cx="5181600" cy="425767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1371600"/>
            <a:ext cx="5486399" cy="465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Freeway 70km/</a:t>
            </a:r>
            <a:r>
              <a:rPr lang="en-US" dirty="0" err="1" smtClean="0"/>
              <a:t>hr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752600"/>
            <a:ext cx="4876800" cy="4191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1646238"/>
            <a:ext cx="5257799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751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60 km/</a:t>
            </a:r>
            <a:r>
              <a:rPr lang="en-US" dirty="0" err="1" smtClean="0"/>
              <a:t>hr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780381"/>
            <a:ext cx="4876800" cy="425767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722438"/>
            <a:ext cx="5181599" cy="43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003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15 km/</a:t>
            </a:r>
            <a:r>
              <a:rPr lang="en-US" dirty="0" err="1" smtClean="0"/>
              <a:t>hr</a:t>
            </a:r>
            <a:endParaRPr lang="en-US" dirty="0"/>
          </a:p>
        </p:txBody>
      </p:sp>
      <p:pic>
        <p:nvPicPr>
          <p:cNvPr id="5122" name="Picture 2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49939"/>
            <a:ext cx="7043738" cy="557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8013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</TotalTime>
  <Words>24</Words>
  <Application>Microsoft Office PowerPoint</Application>
  <PresentationFormat>On-screen Show (4:3)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Malgun Gothic</vt:lpstr>
      <vt:lpstr>Arial</vt:lpstr>
      <vt:lpstr>Calibri</vt:lpstr>
      <vt:lpstr>Times New Roman</vt:lpstr>
      <vt:lpstr>Office Theme</vt:lpstr>
      <vt:lpstr>Modified Option 3-2 Results</vt:lpstr>
      <vt:lpstr>Freeway 250 km/hr</vt:lpstr>
      <vt:lpstr>Freeway 140km/hr</vt:lpstr>
      <vt:lpstr>Freeway 70km/hr</vt:lpstr>
      <vt:lpstr>Urban 60 km/hr</vt:lpstr>
      <vt:lpstr>Urban 15 km/hr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45</cp:revision>
  <dcterms:created xsi:type="dcterms:W3CDTF">2006-08-16T00:00:00Z</dcterms:created>
  <dcterms:modified xsi:type="dcterms:W3CDTF">2016-08-25T06:03:40Z</dcterms:modified>
</cp:coreProperties>
</file>