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sPUCCH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HiSilicon,Ericsson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smtClean="0">
                <a:ea typeface="Malgun Gothic" pitchFamily="34" charset="-127"/>
                <a:cs typeface="Times New Roman" pitchFamily="18" charset="0"/>
              </a:rPr>
              <a:t>R1-168196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2-symbol 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, the structure is one symbol for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DMRS and the other symbol for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without intra-</a:t>
            </a:r>
            <a:r>
              <a:rPr lang="en-GB" altLang="zh-CN" sz="2000" dirty="0" err="1" smtClean="0"/>
              <a:t>sTTI</a:t>
            </a:r>
            <a:r>
              <a:rPr lang="en-GB" altLang="zh-CN" sz="2000" dirty="0" smtClean="0"/>
              <a:t> frequency hopping</a:t>
            </a:r>
            <a:endParaRPr lang="en-US" altLang="zh-CN" sz="2000" dirty="0" smtClean="0"/>
          </a:p>
          <a:p>
            <a:r>
              <a:rPr lang="en-US" altLang="zh-CN" sz="2000" dirty="0" smtClean="0"/>
              <a:t>For 1-slot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and 4-symbol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, Intra-TTI frequency hopping is supported.</a:t>
            </a:r>
            <a:endParaRPr lang="en-GB" altLang="zh-CN" sz="2000" dirty="0" smtClean="0"/>
          </a:p>
          <a:p>
            <a:r>
              <a:rPr lang="en-GB" altLang="zh-CN" sz="2000" dirty="0" smtClean="0"/>
              <a:t>Reuse existing PUCCH format designs for </a:t>
            </a:r>
            <a:r>
              <a:rPr lang="en-GB" altLang="zh-CN" sz="2000" dirty="0" err="1" smtClean="0"/>
              <a:t>sPUCCH</a:t>
            </a:r>
            <a:r>
              <a:rPr lang="en-GB" altLang="zh-CN" sz="2000" dirty="0" smtClean="0"/>
              <a:t> format:</a:t>
            </a:r>
          </a:p>
          <a:p>
            <a:pPr lvl="1"/>
            <a:r>
              <a:rPr lang="en-US" altLang="zh-CN" sz="2000" dirty="0" smtClean="0"/>
              <a:t>For small UCI payload size,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is designed based on PUCCH format 1/1a/1b;</a:t>
            </a:r>
          </a:p>
          <a:p>
            <a:pPr lvl="1"/>
            <a:r>
              <a:rPr lang="en-US" altLang="zh-CN" sz="2000" dirty="0" smtClean="0"/>
              <a:t>For large UCI payload size, </a:t>
            </a:r>
            <a:r>
              <a:rPr lang="en-US" altLang="zh-CN" sz="2000" dirty="0" err="1" smtClean="0"/>
              <a:t>sPUCCH</a:t>
            </a:r>
            <a:r>
              <a:rPr lang="en-US" altLang="zh-CN" sz="2000" dirty="0" smtClean="0"/>
              <a:t> is designed based on at least PUCCH format </a:t>
            </a:r>
            <a:r>
              <a:rPr lang="en-US" altLang="zh-CN" sz="2000" dirty="0" smtClean="0">
                <a:solidFill>
                  <a:srgbClr val="FF0000"/>
                </a:solidFill>
              </a:rPr>
              <a:t>3/</a:t>
            </a:r>
            <a:r>
              <a:rPr lang="en-US" altLang="zh-CN" sz="2000" dirty="0" smtClean="0"/>
              <a:t>4.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</TotalTime>
  <Words>96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sPUCCH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102</cp:revision>
  <dcterms:created xsi:type="dcterms:W3CDTF">2016-04-08T01:45:47Z</dcterms:created>
  <dcterms:modified xsi:type="dcterms:W3CDTF">2016-08-24T06:41:46Z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(3)+TAiOV2UlsQVMh2Jkjj301wWqJLb/ZHdSOjLx66YpzcfcNcjO8o1wznj2GAgX+5PBtAO6HLA
GgWbwXgLgrJpnwdmobT9AuBg/VRYUw82KiCKHmV0DKcQ3oB9oLUhMexSnZzDGmtyTF8y70da
wMKoVlGpTvyGax01qxu1g9vF4nljgszJShxJos0z7WdWt2k4kkd3meVw32qU8EkM/Q45oxkL
l2epmE39WcTPBa9CG3</vt:lpwstr>
  </property>
  <property fmtid="{D5CDD505-2E9C-101B-9397-08002B2CF9AE}" pid="3" name="_2015_ms_pID_7253431">
    <vt:lpwstr>yWKoC2N7bggR+xG5qsEpvAhEBwamz3SR28KIloCOS11dlgyZbyOj4m
/TQ8zjgJQ8nxrlhjQC7L/kuq39gO3dE2srqAjsTn1bDRiADsV2y/WIUVWwVxzhpLcrxSdkB4
kofoBZybvphOyx/qijxpy1chfRObmwN5e3p0Mz7gx6d9vxuzbDwG17kkcf2tunKZU+NpLHIm
yJ8+O2NRF4Yi062JV7h7hYsmKq2JnjX4r2TP</vt:lpwstr>
  </property>
  <property fmtid="{D5CDD505-2E9C-101B-9397-08002B2CF9AE}" pid="4" name="_2015_ms_pID_7253432">
    <vt:lpwstr>Uxq31FVNEc7HxQZj/TiRDt1IN3DqUM1o3ekp
VADdIAfyWEh3Q0BgIzqZ6srSTenwvA==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1472020266</vt:lpwstr>
  </property>
</Properties>
</file>