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4" r:id="rId2"/>
    <p:sldId id="279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 varScale="1">
        <p:scale>
          <a:sx n="74" d="100"/>
          <a:sy n="74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417414C-9246-450A-8C1B-8C57FA732B5C}" type="slidenum">
              <a:rPr lang="ja-JP" altLang="en-US" smtClean="0">
                <a:latin typeface="Calibri" pitchFamily="34" charset="0"/>
              </a:rPr>
              <a:pPr/>
              <a:t>2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2016/8/24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</a:t>
            </a:r>
            <a:r>
              <a:rPr lang="en-US" altLang="ja-JP" sz="4000" dirty="0" smtClean="0">
                <a:latin typeface="Calibri" pitchFamily="34" charset="0"/>
              </a:rPr>
              <a:t>DCI monitoring for </a:t>
            </a:r>
            <a:r>
              <a:rPr lang="en-US" altLang="ja-JP" sz="4000" dirty="0" err="1" smtClean="0">
                <a:latin typeface="Calibri" pitchFamily="34" charset="0"/>
              </a:rPr>
              <a:t>sTTI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smtClean="0"/>
              <a:t>Ericsson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R1-168188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7246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</a:t>
            </a:r>
            <a:r>
              <a:rPr lang="en-US" sz="2400" dirty="0"/>
              <a:t>		</a:t>
            </a:r>
          </a:p>
          <a:p>
            <a:r>
              <a:rPr lang="en-US" sz="2400" dirty="0" err="1" smtClean="0"/>
              <a:t>Göteborg</a:t>
            </a:r>
            <a:r>
              <a:rPr lang="en-US" sz="2400" dirty="0" smtClean="0"/>
              <a:t>, Sweden, 22rd </a:t>
            </a:r>
            <a:r>
              <a:rPr lang="en-US" sz="2400" dirty="0"/>
              <a:t>- </a:t>
            </a:r>
            <a:r>
              <a:rPr lang="en-US" sz="2400" dirty="0" smtClean="0"/>
              <a:t>26th Aug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7.2.12.2.1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395536" y="1484784"/>
            <a:ext cx="8137525" cy="4665662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UEs supporting short TTI shall monitor CSS in PDCCH and USS in (e)PDCCH and in </a:t>
            </a:r>
            <a:r>
              <a:rPr lang="en-US" dirty="0" err="1" smtClean="0"/>
              <a:t>sPDCCH</a:t>
            </a:r>
            <a:endParaRPr lang="en-US" dirty="0" smtClean="0"/>
          </a:p>
          <a:p>
            <a:pPr marL="857250" lvl="2" indent="-45720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For a serving cell, if </a:t>
            </a:r>
            <a:r>
              <a:rPr lang="en-US" dirty="0"/>
              <a:t>the UE has been assigned </a:t>
            </a:r>
            <a:r>
              <a:rPr lang="en-US" dirty="0" smtClean="0"/>
              <a:t>a </a:t>
            </a:r>
            <a:r>
              <a:rPr lang="en-US" dirty="0" err="1" smtClean="0"/>
              <a:t>sPDSCH</a:t>
            </a:r>
            <a:r>
              <a:rPr lang="en-US" dirty="0" smtClean="0"/>
              <a:t>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within </a:t>
            </a:r>
            <a:r>
              <a:rPr lang="en-US" dirty="0"/>
              <a:t>a </a:t>
            </a:r>
            <a:r>
              <a:rPr lang="en-US" dirty="0" err="1"/>
              <a:t>subframe</a:t>
            </a:r>
            <a:r>
              <a:rPr lang="en-US" dirty="0"/>
              <a:t> for which it has been assigned an unicast </a:t>
            </a:r>
            <a:r>
              <a:rPr lang="en-US" dirty="0" smtClean="0"/>
              <a:t>PDSCH, </a:t>
            </a:r>
            <a:r>
              <a:rPr lang="en-US" dirty="0"/>
              <a:t>the </a:t>
            </a:r>
            <a:r>
              <a:rPr lang="en-US" dirty="0" smtClean="0"/>
              <a:t>UE is expected to prioritize the </a:t>
            </a:r>
            <a:r>
              <a:rPr lang="en-US" dirty="0" err="1" smtClean="0"/>
              <a:t>sPDSCH</a:t>
            </a:r>
            <a:r>
              <a:rPr lang="en-US" dirty="0" smtClean="0"/>
              <a:t> </a:t>
            </a:r>
            <a:r>
              <a:rPr lang="en-US" dirty="0"/>
              <a:t>assignment </a:t>
            </a:r>
            <a:r>
              <a:rPr lang="en-US" dirty="0" smtClean="0"/>
              <a:t>and drop the PDSCH </a:t>
            </a:r>
            <a:r>
              <a:rPr lang="en-US" dirty="0"/>
              <a:t>assignment </a:t>
            </a:r>
          </a:p>
          <a:p>
            <a:pPr marL="857250" lvl="2" indent="-457200"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For a </a:t>
            </a:r>
            <a:r>
              <a:rPr lang="en-US" dirty="0"/>
              <a:t>serving cell, if </a:t>
            </a:r>
            <a:r>
              <a:rPr lang="en-US" dirty="0" smtClean="0"/>
              <a:t>the UE has been granted </a:t>
            </a:r>
            <a:r>
              <a:rPr lang="en-US" dirty="0" err="1" smtClean="0"/>
              <a:t>sPUSCH</a:t>
            </a:r>
            <a:r>
              <a:rPr lang="en-US" dirty="0" smtClean="0"/>
              <a:t> transmission within a </a:t>
            </a:r>
            <a:r>
              <a:rPr lang="en-US" dirty="0" err="1" smtClean="0"/>
              <a:t>subframe</a:t>
            </a:r>
            <a:r>
              <a:rPr lang="en-US" dirty="0" smtClean="0"/>
              <a:t> for which it has been granted a PUSCH transmission, the UE should perform the </a:t>
            </a:r>
            <a:r>
              <a:rPr lang="en-US" dirty="0" err="1" smtClean="0"/>
              <a:t>sPUSCH</a:t>
            </a:r>
            <a:r>
              <a:rPr lang="en-US" dirty="0" smtClean="0"/>
              <a:t> transmission and drop the PUSCH transmission</a:t>
            </a:r>
            <a:endParaRPr lang="en-GB" altLang="ko-KR" dirty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/>
              <a:t>Proposal</a:t>
            </a:r>
            <a:endParaRPr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50770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20958</TotalTime>
  <Words>114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LG</dc:creator>
  <cp:lastModifiedBy>Laetitia Falconetti</cp:lastModifiedBy>
  <cp:revision>360</cp:revision>
  <dcterms:created xsi:type="dcterms:W3CDTF">2013-04-12T08:09:08Z</dcterms:created>
  <dcterms:modified xsi:type="dcterms:W3CDTF">2016-08-24T07:08:26Z</dcterms:modified>
</cp:coreProperties>
</file>