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AB872-C8A1-4B2E-8ADD-89342A013EBE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D41C1-A79C-4639-9974-88DFC2CCF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pPr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00" y="1844824"/>
            <a:ext cx="8132440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Power Ratios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6024" y="3861048"/>
            <a:ext cx="77724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ZTE Microelectronics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    ITRI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8962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Gothenburg, Sweden 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-26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2016 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item: 7.2.5.1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4446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/>
              <a:t>16xxxx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9001156" cy="500066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Case 1/2, numbers of power ratios should be decided based on    system level simulation among 2/3/4 with the select power ratios set.</a:t>
            </a: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Case 1/2, power ratios generating non-uniform  composite          constellation are: [0.75,0.8,0.85, 0.9,0.95,</a:t>
            </a:r>
          </a:p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0.86207,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0.941176,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0.69231,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0.927536,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0.87805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0.71014]</a:t>
            </a:r>
          </a:p>
          <a:p>
            <a:endParaRPr lang="en-GB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FFS: down selection of power ratios values.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97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테마</vt:lpstr>
      <vt:lpstr>Way forward on Power Ratios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10168368</cp:lastModifiedBy>
  <cp:revision>106</cp:revision>
  <dcterms:created xsi:type="dcterms:W3CDTF">2016-08-18T10:28:16Z</dcterms:created>
  <dcterms:modified xsi:type="dcterms:W3CDTF">2016-08-24T12:08:53Z</dcterms:modified>
</cp:coreProperties>
</file>