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7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72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7384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2407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0298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1838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3278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251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48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9752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7576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3260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4852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ECDD5B-83B7-45F3-85DB-FCD705C51A82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9434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/>
        </p:nvSpPr>
        <p:spPr bwMode="auto">
          <a:xfrm>
            <a:off x="251520" y="2562200"/>
            <a:ext cx="84963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latinLnBrk="0"/>
            <a:r>
              <a:rPr lang="en-US" altLang="ja-JP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Way Forward </a:t>
            </a:r>
            <a:r>
              <a:rPr lang="en-US" altLang="ja-JP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 SLS assumptions for </a:t>
            </a:r>
            <a:r>
              <a:rPr lang="en-US" altLang="ko-KR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autonomous/grant-free/contention-based</a:t>
            </a:r>
            <a:r>
              <a:rPr lang="en-US" altLang="ja-JP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MA</a:t>
            </a:r>
            <a:endParaRPr lang="ja-JP" alt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サブタイトル 2"/>
          <p:cNvSpPr>
            <a:spLocks noGrp="1"/>
          </p:cNvSpPr>
          <p:nvPr/>
        </p:nvSpPr>
        <p:spPr bwMode="auto">
          <a:xfrm>
            <a:off x="970658" y="4894238"/>
            <a:ext cx="7100887" cy="140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/>
              <a:t>LG Electronics, </a:t>
            </a:r>
            <a:r>
              <a:rPr lang="en-US" altLang="ko-KR" sz="2400" dirty="0" smtClean="0"/>
              <a:t>ZTE, ZTE Microelectronics</a:t>
            </a:r>
            <a:endParaRPr lang="ja-JP" altLang="en-US" sz="2400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236520" y="620688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n-US" altLang="ja-JP" sz="2400" dirty="0" smtClean="0"/>
              <a:t>R1-</a:t>
            </a:r>
            <a:r>
              <a:rPr lang="en-US" altLang="ko-KR" sz="2400" dirty="0"/>
              <a:t>168115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251520" y="620688"/>
            <a:ext cx="59039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ja-JP" sz="2400" dirty="0"/>
              <a:t>3GPP TSG RAN WG1 #86</a:t>
            </a:r>
          </a:p>
          <a:p>
            <a:pPr eaLnBrk="1" hangingPunct="1"/>
            <a:r>
              <a:rPr lang="en-US" altLang="ko-KR" sz="2400" dirty="0"/>
              <a:t>Gothenburg, Sweden, 22</a:t>
            </a:r>
            <a:r>
              <a:rPr lang="en-US" altLang="ko-KR" sz="2400" baseline="30000" dirty="0"/>
              <a:t>nd</a:t>
            </a:r>
            <a:r>
              <a:rPr lang="en-US" altLang="ko-KR" sz="2400" dirty="0"/>
              <a:t> – 26</a:t>
            </a:r>
            <a:r>
              <a:rPr lang="en-US" altLang="ko-KR" sz="2400" baseline="30000" dirty="0"/>
              <a:t>th</a:t>
            </a:r>
            <a:r>
              <a:rPr lang="en-US" altLang="ko-KR" sz="2400" dirty="0"/>
              <a:t> August 2016</a:t>
            </a:r>
            <a:endParaRPr lang="en-US" altLang="ja-JP" sz="2400" dirty="0"/>
          </a:p>
          <a:p>
            <a:pPr eaLnBrk="1" hangingPunct="1"/>
            <a:r>
              <a:rPr lang="en-US" altLang="ja-JP" sz="2400" dirty="0"/>
              <a:t>Agenda item 8.1.2.2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12265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Traffic model for autonomous/grant-free/contention-based MA is as follows : 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4691491"/>
              </p:ext>
            </p:extLst>
          </p:nvPr>
        </p:nvGraphicFramePr>
        <p:xfrm>
          <a:off x="1115616" y="2780930"/>
          <a:ext cx="7416824" cy="3137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08412"/>
                <a:gridCol w="3708412"/>
              </a:tblGrid>
              <a:tr h="619268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Attributes 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Value</a:t>
                      </a:r>
                      <a:r>
                        <a:rPr lang="en-US" altLang="ko-KR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or assumptions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19268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Data packet arrival rate per UE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GB" altLang="ko-KR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Poisson arrival</a:t>
                      </a:r>
                      <a:r>
                        <a:rPr lang="en-GB" altLang="ko-KR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ko-KR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with arrival rate, λ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19268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Phy</a:t>
                      </a:r>
                      <a:r>
                        <a:rPr lang="en-US" altLang="ko-KR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sical layer t</a:t>
                      </a:r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arget packet size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Fix</a:t>
                      </a:r>
                    </a:p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Bytes 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19268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Simulation </a:t>
                      </a:r>
                      <a:r>
                        <a:rPr lang="en-US" altLang="ko-KR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Bandwidth 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Companies report the simulation </a:t>
                      </a:r>
                      <a:r>
                        <a:rPr lang="en-US" altLang="ko-KR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bandwidth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19268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packet drop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32788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One of performance metrics of SLS for 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autonomous/grant-free/contention-based MA</a:t>
            </a:r>
            <a:endParaRPr lang="en-US" altLang="ko-K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packet drop rate vs. packet arrival rate curve  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Note: packet arrival rate reflects system loading, e.g. number of arrived packets per cell per sec.</a:t>
            </a:r>
          </a:p>
        </p:txBody>
      </p:sp>
    </p:spTree>
    <p:extLst>
      <p:ext uri="{BB962C8B-B14F-4D97-AF65-F5344CB8AC3E}">
        <p14:creationId xmlns:p14="http://schemas.microsoft.com/office/powerpoint/2010/main" val="35271366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629</TotalTime>
  <Words>119</Words>
  <Application>Microsoft Office PowerPoint</Application>
  <PresentationFormat>화면 슬라이드 쇼(4:3)</PresentationFormat>
  <Paragraphs>23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PowerPoint 프레젠테이션</vt:lpstr>
      <vt:lpstr>Proposal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Eunsun Kim</dc:creator>
  <cp:lastModifiedBy>Eunsun Kim</cp:lastModifiedBy>
  <cp:revision>44</cp:revision>
  <dcterms:created xsi:type="dcterms:W3CDTF">2016-08-18T10:28:16Z</dcterms:created>
  <dcterms:modified xsi:type="dcterms:W3CDTF">2016-08-23T12:48:15Z</dcterms:modified>
</cp:coreProperties>
</file>