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3600" dirty="0">
                <a:ea typeface="Gulim" pitchFamily="34" charset="-127"/>
              </a:rPr>
              <a:t>WF on new </a:t>
            </a:r>
            <a:r>
              <a:rPr lang="en-US" altLang="ko-KR" sz="3600" dirty="0" smtClean="0">
                <a:ea typeface="Gulim" pitchFamily="34" charset="-127"/>
              </a:rPr>
              <a:t>P2x </a:t>
            </a:r>
            <a:r>
              <a:rPr lang="en-US" altLang="ko-KR" sz="3600" dirty="0">
                <a:ea typeface="Gulim" pitchFamily="34" charset="-127"/>
              </a:rPr>
              <a:t>transmission mode</a:t>
            </a:r>
            <a:endParaRPr lang="en-US" altLang="zh-CN" sz="3600" dirty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endParaRPr lang="en-US" altLang="zh-CN" sz="2800" dirty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R1-168083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7.2.3.2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 plenary indicated in WID RP-161298:</a:t>
            </a:r>
          </a:p>
          <a:p>
            <a:pPr marL="457200" lvl="1" indent="0">
              <a:buNone/>
            </a:pPr>
            <a:r>
              <a:rPr lang="en-GB" i="1" dirty="0"/>
              <a:t>3) To specify enhancements for support of V2P service:</a:t>
            </a:r>
            <a:endParaRPr lang="en-US" dirty="0"/>
          </a:p>
          <a:p>
            <a:pPr marL="457200" lvl="1" indent="0">
              <a:buNone/>
            </a:pPr>
            <a:r>
              <a:rPr lang="en-GB" i="1" dirty="0"/>
              <a:t>a)	Random resource selection for P-UEs potentially on the PC5 resource pool shared with V-UE transmissions, with additional study on sensing operation during a limited time for P-UEs [RAN1, RAN2]</a:t>
            </a:r>
            <a:endParaRPr lang="en-US" dirty="0"/>
          </a:p>
          <a:p>
            <a:pPr marL="457200" lvl="1" indent="0">
              <a:buNone/>
            </a:pPr>
            <a:r>
              <a:rPr lang="en-GB" i="1" dirty="0"/>
              <a:t>b)	Authorization for pedestrian UEs, if necessary [RAN3, RAN2 if needed]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0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Clearly UEs performing random selection may create additional interference to UEs performing sensing and it is useful to let the NW be able to control such interference by configuration. </a:t>
            </a:r>
          </a:p>
          <a:p>
            <a:r>
              <a:rPr lang="en-GB" dirty="0"/>
              <a:t>It is necessary to have a transmission mode for P2X with optimizations for reduced energy consumption. </a:t>
            </a:r>
          </a:p>
          <a:p>
            <a:pPr lvl="1"/>
            <a:r>
              <a:rPr lang="en-GB" dirty="0"/>
              <a:t>As in mode 2, UEs using this TM should be able to transmit over PC5 even when in IDLE in their cell to avoid the energy-costly process of maintaining the connection to the </a:t>
            </a:r>
            <a:r>
              <a:rPr lang="en-GB" dirty="0" err="1"/>
              <a:t>eNB</a:t>
            </a:r>
            <a:r>
              <a:rPr lang="en-GB" dirty="0"/>
              <a:t>.</a:t>
            </a:r>
          </a:p>
          <a:p>
            <a:r>
              <a:rPr lang="en-GB" dirty="0"/>
              <a:t>Regarding reception, we believe that for pedestrians delay constraints can be relaxed (as compared to V2V). Additionally, monitoring the V2X pools might quickly drain the battery. </a:t>
            </a:r>
          </a:p>
          <a:p>
            <a:pPr lvl="1"/>
            <a:r>
              <a:rPr lang="en-GB" dirty="0"/>
              <a:t>Therefore, it does not seem urgent to require </a:t>
            </a:r>
            <a:r>
              <a:rPr lang="en-GB" dirty="0" err="1"/>
              <a:t>sidelink</a:t>
            </a:r>
            <a:r>
              <a:rPr lang="en-GB" dirty="0"/>
              <a:t> reception capabilities for pedestrians, i.e., pedestrians can monitor the </a:t>
            </a:r>
            <a:r>
              <a:rPr lang="en-GB" dirty="0" err="1"/>
              <a:t>Uu</a:t>
            </a:r>
            <a:r>
              <a:rPr lang="en-GB" dirty="0"/>
              <a:t> multicast channel to receive vehicles presence warnings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 new “V2X Transmission Mode 3” is introduced for random resource selection.</a:t>
            </a:r>
          </a:p>
          <a:p>
            <a:pPr lvl="0"/>
            <a:r>
              <a:rPr lang="en-US" dirty="0"/>
              <a:t>V2X Transmission Mode 3 is only allowed in a dedicated “Transmission Mode 3” pool.</a:t>
            </a:r>
          </a:p>
          <a:p>
            <a:pPr lvl="1"/>
            <a:r>
              <a:rPr lang="en-GB" dirty="0"/>
              <a:t>The TM3 pool may overlap with TM1 and TM2 pools according to NW (pre)configuration.</a:t>
            </a:r>
          </a:p>
          <a:p>
            <a:pPr lvl="0"/>
            <a:r>
              <a:rPr lang="en-US" dirty="0"/>
              <a:t>Use mode-3 as a resource selection mode that is suitable for handheld devices</a:t>
            </a:r>
          </a:p>
          <a:p>
            <a:pPr lvl="1"/>
            <a:r>
              <a:rPr lang="en-US" dirty="0"/>
              <a:t>No </a:t>
            </a:r>
            <a:r>
              <a:rPr lang="en-US" dirty="0" err="1"/>
              <a:t>sidelink</a:t>
            </a:r>
            <a:r>
              <a:rPr lang="en-US" dirty="0"/>
              <a:t> reception capabilities required for mode-3</a:t>
            </a:r>
          </a:p>
          <a:p>
            <a:pPr lvl="1"/>
            <a:r>
              <a:rPr lang="en-US" dirty="0"/>
              <a:t>IDLE operation supported</a:t>
            </a:r>
          </a:p>
          <a:p>
            <a:pPr lvl="1"/>
            <a:r>
              <a:rPr lang="en-GB" dirty="0"/>
              <a:t>Limited OOC operation if device does not have SS/PDSCH detection capability.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268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new P2x transmission mode</vt:lpstr>
      <vt:lpstr>Background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23</cp:revision>
  <dcterms:created xsi:type="dcterms:W3CDTF">2016-08-22T07:25:02Z</dcterms:created>
  <dcterms:modified xsi:type="dcterms:W3CDTF">2016-08-25T08:11:57Z</dcterms:modified>
</cp:coreProperties>
</file>