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A54F8A-D014-41C4-AAD7-E09017468164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0FF5B7-36C9-454E-9032-DE962FBBA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787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7CD92C15-45C8-46C5-9684-80C005B3E97A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028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401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75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06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457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024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359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40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012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529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728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806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Gulim" pitchFamily="34" charset="-127"/>
              </a:rPr>
              <a:t>WF on SLSS periodicity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Ericsson</a:t>
            </a:r>
            <a:r>
              <a:rPr lang="en-US" altLang="zh-CN" sz="2800" smtClean="0">
                <a:solidFill>
                  <a:schemeClr val="tx1"/>
                </a:solidFill>
                <a:cs typeface="Times New Roman" pitchFamily="18" charset="0"/>
              </a:rPr>
              <a:t>, QC, ZTE 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#86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R1-168081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r>
              <a:rPr lang="en-US" altLang="ko-KR" b="1" dirty="0">
                <a:latin typeface="Calibri" pitchFamily="34" charset="0"/>
              </a:rPr>
              <a:t>22nd – 26th August, 2016 Gothenburg, Sweden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7.2.2.7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6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LTE-V2V, Rel-12 DFN definition is reused.</a:t>
            </a:r>
          </a:p>
          <a:p>
            <a:pPr lvl="1"/>
            <a:r>
              <a:rPr lang="en-US" dirty="0" smtClean="0"/>
              <a:t>Organization in periods of 10240 </a:t>
            </a:r>
            <a:r>
              <a:rPr lang="en-US" dirty="0" err="1" smtClean="0"/>
              <a:t>subframes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Working assumption on SLSS periodicity 200 </a:t>
            </a:r>
            <a:r>
              <a:rPr lang="en-US" dirty="0" err="1" smtClean="0"/>
              <a:t>ms</a:t>
            </a:r>
            <a:endParaRPr lang="en-US" dirty="0" smtClean="0"/>
          </a:p>
          <a:p>
            <a:r>
              <a:rPr lang="en-US" dirty="0" smtClean="0"/>
              <a:t>Problem:</a:t>
            </a:r>
          </a:p>
          <a:p>
            <a:pPr lvl="1"/>
            <a:r>
              <a:rPr lang="en-US" dirty="0" smtClean="0"/>
              <a:t>The number of repetitions of SLSS in 10240 is fractional.</a:t>
            </a:r>
          </a:p>
        </p:txBody>
      </p:sp>
    </p:spTree>
    <p:extLst>
      <p:ext uri="{BB962C8B-B14F-4D97-AF65-F5344CB8AC3E}">
        <p14:creationId xmlns:p14="http://schemas.microsoft.com/office/powerpoint/2010/main" val="4007298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fontAlgn="base" hangingPunct="0"/>
            <a:r>
              <a:rPr lang="en-US" b="1" dirty="0" smtClean="0"/>
              <a:t>Revise </a:t>
            </a:r>
            <a:r>
              <a:rPr lang="en-US" b="1" dirty="0"/>
              <a:t>the working assumption that the synchronization resources have periodicity of 200ms.</a:t>
            </a:r>
            <a:endParaRPr lang="en-US" sz="4000" dirty="0"/>
          </a:p>
          <a:p>
            <a:pPr lvl="1" fontAlgn="base" hangingPunct="0"/>
            <a:r>
              <a:rPr lang="en-US" b="1" dirty="0"/>
              <a:t>Use SLSS periodicity </a:t>
            </a:r>
            <a:r>
              <a:rPr lang="en-US" b="1"/>
              <a:t>of </a:t>
            </a:r>
            <a:r>
              <a:rPr lang="en-US" b="1" smtClean="0"/>
              <a:t>256ms.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2524448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78</Words>
  <Application>Microsoft Office PowerPoint</Application>
  <PresentationFormat>On-screen Show (4:3)</PresentationFormat>
  <Paragraphs>15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SLSS periodicity</vt:lpstr>
      <vt:lpstr>Background</vt:lpstr>
      <vt:lpstr>Proposals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pools for V2X</dc:title>
  <dc:creator>Ricardo Blasco</dc:creator>
  <cp:lastModifiedBy>Ricardo Blasco</cp:lastModifiedBy>
  <cp:revision>16</cp:revision>
  <dcterms:created xsi:type="dcterms:W3CDTF">2016-08-22T07:25:02Z</dcterms:created>
  <dcterms:modified xsi:type="dcterms:W3CDTF">2016-08-23T10:53:17Z</dcterms:modified>
</cp:coreProperties>
</file>