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0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transmission for consecutive </a:t>
            </a:r>
            <a:r>
              <a:rPr lang="en-US" dirty="0" err="1" smtClean="0"/>
              <a:t>subframes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#86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68077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26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Aug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7.2.1.3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Conclusion of the email discussion</a:t>
            </a:r>
          </a:p>
          <a:p>
            <a:pPr lvl="0"/>
            <a:r>
              <a:rPr lang="en-US" dirty="0" smtClean="0"/>
              <a:t>FFS: For a set of consecutive scheduled </a:t>
            </a:r>
            <a:r>
              <a:rPr lang="en-US" dirty="0" err="1" smtClean="0"/>
              <a:t>subframes</a:t>
            </a:r>
            <a:r>
              <a:rPr lang="en-US" dirty="0" smtClean="0"/>
              <a:t> without any gaps that are subject to LBT, after the first successful LBT in that set, the UE continues transmission for all the remaining </a:t>
            </a:r>
            <a:r>
              <a:rPr lang="en-US" dirty="0" err="1" smtClean="0"/>
              <a:t>subframes</a:t>
            </a:r>
            <a:r>
              <a:rPr lang="en-US" dirty="0" smtClean="0"/>
              <a:t> in the set.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dirty="0" smtClean="0"/>
              <a:t>For a set of consecutive scheduled </a:t>
            </a:r>
            <a:r>
              <a:rPr lang="en-GB" dirty="0" err="1" smtClean="0"/>
              <a:t>subframes</a:t>
            </a:r>
            <a:r>
              <a:rPr lang="en-GB" dirty="0" smtClean="0"/>
              <a:t> without any gaps that are subject to LBT, after the first successful LBT in that set, the UE continues transmission for all the remaining </a:t>
            </a:r>
            <a:r>
              <a:rPr lang="en-GB" dirty="0" err="1" smtClean="0"/>
              <a:t>subframes</a:t>
            </a:r>
            <a:r>
              <a:rPr lang="en-GB" dirty="0" smtClean="0"/>
              <a:t> in the set </a:t>
            </a:r>
            <a:r>
              <a:rPr lang="en-GB" dirty="0" smtClean="0">
                <a:solidFill>
                  <a:srgbClr val="FF0000"/>
                </a:solidFill>
              </a:rPr>
              <a:t>within the corresponding MCOT.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Note: this </a:t>
            </a:r>
            <a:r>
              <a:rPr lang="en-GB" smtClean="0"/>
              <a:t>means the </a:t>
            </a:r>
            <a:r>
              <a:rPr lang="en-GB" dirty="0" smtClean="0"/>
              <a:t>LBT indications for the other transmission UL </a:t>
            </a:r>
            <a:r>
              <a:rPr lang="en-GB" dirty="0" err="1" smtClean="0"/>
              <a:t>subframes</a:t>
            </a:r>
            <a:r>
              <a:rPr lang="en-GB" dirty="0" smtClean="0"/>
              <a:t>, except for the first </a:t>
            </a:r>
            <a:r>
              <a:rPr lang="en-GB" dirty="0" err="1" smtClean="0"/>
              <a:t>subframe</a:t>
            </a:r>
            <a:r>
              <a:rPr lang="en-GB" dirty="0" smtClean="0"/>
              <a:t> which successfully completes LBT,  are ignored.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139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transmission for consecutive subframes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transmission for consecutive subframes</dc:title>
  <dc:creator>Xiayuan (XiaYuan, WN)</dc:creator>
  <cp:lastModifiedBy>Huawei</cp:lastModifiedBy>
  <cp:revision>6</cp:revision>
  <dcterms:created xsi:type="dcterms:W3CDTF">2006-08-16T00:00:00Z</dcterms:created>
  <dcterms:modified xsi:type="dcterms:W3CDTF">2016-08-30T02:02:51Z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(2)QvMLopPyVSdY4aeZRgsnin0lOzVAbCEO0DNkHBstkRd7S6PgoHTIdXQ/z0j+Zg8+eGBpFgbR
RH9OE+LvsSEDgROrkcV//BxiFBj60WIuPMpGNJWdC32KvR0CC6PkuAeBPiSh2Cx1zsUhn0yL
xCPYhCaE7ekYHgLDMh5YMWIhsYj1C26/TBgjUCCuRglNosEH0ux9Xenx4USaqigA0zJ8lcLf
nhHG7hu9S6W8gcmqlV</vt:lpwstr>
  </property>
  <property fmtid="{D5CDD505-2E9C-101B-9397-08002B2CF9AE}" pid="3" name="_2015_ms_pID_7253431">
    <vt:lpwstr>LrklJ8/ceyK/Zv0LioUa4L2OKPAG4pwRM39FRXBGHkpWnPtILw57wb
DcrdA59boSoaOIIlsl8HV4ovM052k9ICZMC33wlaMd560/7zwiTKJXjcNub/E2KF6x72zlui
P1r39pteDqCqiVqbBowbBbi64mCGfMY1mcHasvMil1Q29Q==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1472522558</vt:lpwstr>
  </property>
</Properties>
</file>