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unified duplex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CMCC, NTT DOCOMO, CATR, Deutsche Telekom, Softbank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R1-168059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 22nd - 26th August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</a:t>
            </a:r>
            <a:r>
              <a:rPr kumimoji="0" lang="en-GB" altLang="zh-CN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GB" altLang="zh-CN" sz="14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336" y="980728"/>
            <a:ext cx="8867328" cy="5616624"/>
          </a:xfrm>
        </p:spPr>
        <p:txBody>
          <a:bodyPr>
            <a:noAutofit/>
          </a:bodyPr>
          <a:lstStyle/>
          <a:p>
            <a:pPr lvl="0"/>
            <a:r>
              <a:rPr lang="en-GB" altLang="zh-CN" sz="1800" dirty="0" smtClean="0"/>
              <a:t>NR should support unified duplex, fulfilling the following design targets: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traditional FDD operation on a paired spectrum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different transmission directions in either part of a paired spectrum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TDD operation on an unpaired spectrum where the transmission direction of time resources is not dynamically changing;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TDD operation on an unpaired spectrum where the transmission direction of most time resources can be dynamically changing;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support of full duplex in a forward compatible way</a:t>
            </a:r>
          </a:p>
          <a:p>
            <a:pPr lvl="1"/>
            <a:r>
              <a:rPr lang="en-US" altLang="zh-CN" sz="1800" dirty="0" smtClean="0"/>
              <a:t>Note: transmission directions include </a:t>
            </a:r>
            <a:r>
              <a:rPr lang="en-US" altLang="zh-CN" sz="1800" dirty="0" smtClean="0"/>
              <a:t>all of downlink</a:t>
            </a:r>
            <a:r>
              <a:rPr lang="en-US" altLang="zh-CN" sz="1800" dirty="0" smtClean="0"/>
              <a:t>, uplink,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, and backhaul link </a:t>
            </a:r>
            <a:endParaRPr lang="zh-CN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3660</TotalTime>
  <Words>137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unified duplex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Zukang Shen</cp:lastModifiedBy>
  <cp:revision>412</cp:revision>
  <dcterms:created xsi:type="dcterms:W3CDTF">2015-02-09T15:32:33Z</dcterms:created>
  <dcterms:modified xsi:type="dcterms:W3CDTF">2016-08-23T07:30:33Z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(3)0f+lndN4uHSTvudE+g+hdMcPTEO1eHm0wbU9PeEFtrgJEvhnNnNRmiUrLR3LbIYViov36wjU
YYAHl9rv2+DZ7/m82SwhrKkgkhSPnYyaYnswmZIfSxj3WPEuH0F+H8A8Pv8S/MaIDWUU0nf+
mIxvr43i7Z4mRLPzKFDbHVYMN8TeiDGTXIOnwcmKWTq6VC1cJape2GzfMop+NYWRhWrT/KEn
MmM1N7Hpm58bjxRwRS</vt:lpwstr>
  </property>
  <property fmtid="{D5CDD505-2E9C-101B-9397-08002B2CF9AE}" pid="6" name="_2015_ms_pID_7253431">
    <vt:lpwstr>zN5S7OBqfoYSghAOxjOdt7xkJiZkQecCgeMeD+qbFYN6ZsQ6mlqk2M
jxaK1QvuQyokrOWBSxCxXE9GU27a9LGvUM82eU+zm2PpF9HUogju9F2+Z0Hv3bLjIijPa9m2
njBLd+z7nRghAqkep76/GNN3Y2Ym6jRbex57Nz+nWC92yhUDFnJ3H8A5KNUB7Z82DXLncrNm
E2WRBSCQ2v9eMe5u05TIQkbuykEYW1dyzw1O</vt:lpwstr>
  </property>
  <property fmtid="{D5CDD505-2E9C-101B-9397-08002B2CF9AE}" pid="7" name="_2015_ms_pID_7253432">
    <vt:lpwstr>STI2Lbs4CijUhpW5PhWFdIbtaBSaOcUlOKCl
EQ+mcdWN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1471937378</vt:lpwstr>
  </property>
</Properties>
</file>