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FFA28-6E00-4F9B-A7CD-18890FAD7F0F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DFFDD-7A16-48FA-9641-B2EB862BA9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98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8DFFDD-7A16-48FA-9641-B2EB862BA9F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583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p</a:t>
            </a:r>
            <a:r>
              <a:rPr lang="en-US" dirty="0" smtClean="0"/>
              <a:t>eriodic and semi-persistent CSI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Ericsson, </a:t>
            </a:r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 22nd - 26th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8.1.5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444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err="1" smtClean="0">
                <a:ea typeface="Gulim" pitchFamily="34" charset="-127"/>
              </a:rPr>
              <a:t>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Study periodic/semi-persistent CSI reporting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 dirty="0" smtClean="0">
                <a:latin typeface="Calibri" panose="020F0502020204030204" pitchFamily="34" charset="0"/>
              </a:rPr>
              <a:t>FFS: Possible RRC signaling/DCI signaling/</a:t>
            </a:r>
            <a:r>
              <a:rPr lang="en-US" altLang="ko-KR" sz="2000" dirty="0" smtClean="0"/>
              <a:t>MAC </a:t>
            </a:r>
            <a:r>
              <a:rPr lang="en-US" altLang="ko-KR" sz="2000" dirty="0"/>
              <a:t>control</a:t>
            </a:r>
            <a:r>
              <a:rPr lang="en-US" altLang="ko-KR" sz="2000" kern="0" dirty="0" smtClean="0">
                <a:latin typeface="Calibri" panose="020F0502020204030204" pitchFamily="34" charset="0"/>
              </a:rPr>
              <a:t> to configure/trigger/stop CSI reporting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0" kern="0" dirty="0" smtClean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kern="0" dirty="0">
                <a:latin typeface="Calibri" panose="020F0502020204030204" pitchFamily="34" charset="0"/>
              </a:rPr>
              <a:t>S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trive to </a:t>
            </a:r>
            <a:r>
              <a:rPr lang="en-US" altLang="ko-KR" sz="2400" kern="0" dirty="0">
                <a:latin typeface="Calibri" panose="020F0502020204030204" pitchFamily="34" charset="0"/>
              </a:rPr>
              <a:t>design 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NR </a:t>
            </a:r>
            <a:r>
              <a:rPr lang="en-US" altLang="ko-KR" sz="2400" kern="0" dirty="0">
                <a:latin typeface="Calibri" panose="020F0502020204030204" pitchFamily="34" charset="0"/>
              </a:rPr>
              <a:t>periodic/semi-persistent CSI reporting 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targeting CSI information, considering at least following aspects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 dirty="0" smtClean="0">
                <a:latin typeface="Calibri" panose="020F0502020204030204" pitchFamily="34" charset="0"/>
              </a:rPr>
              <a:t>Coverage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>
                <a:latin typeface="Calibri" panose="020F0502020204030204" pitchFamily="34" charset="0"/>
              </a:rPr>
              <a:t>R</a:t>
            </a:r>
            <a:r>
              <a:rPr lang="en-US" altLang="ko-KR" sz="2000" kern="0" smtClean="0">
                <a:latin typeface="Calibri" panose="020F0502020204030204" pitchFamily="34" charset="0"/>
              </a:rPr>
              <a:t>equired </a:t>
            </a:r>
            <a:r>
              <a:rPr lang="en-US" altLang="ko-KR" sz="2000" kern="0" smtClean="0">
                <a:latin typeface="Calibri" panose="020F0502020204030204" pitchFamily="34" charset="0"/>
              </a:rPr>
              <a:t>RS</a:t>
            </a:r>
            <a:endParaRPr lang="en-US" altLang="ko-KR" sz="2000" kern="0" dirty="0" smtClean="0">
              <a:latin typeface="Calibri" panose="020F0502020204030204" pitchFamily="34" charset="0"/>
            </a:endParaRP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 dirty="0" smtClean="0">
                <a:latin typeface="Calibri" panose="020F0502020204030204" pitchFamily="34" charset="0"/>
              </a:rPr>
              <a:t>Reporting information type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400" kern="0" dirty="0" smtClean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kern="0" dirty="0" smtClean="0">
                <a:latin typeface="Calibri" panose="020F0502020204030204" pitchFamily="34" charset="0"/>
              </a:rPr>
              <a:t>Strive to avoid inter-</a:t>
            </a:r>
            <a:r>
              <a:rPr lang="en-US" altLang="ko-KR" sz="2400" kern="0" dirty="0" err="1" smtClean="0">
                <a:latin typeface="Calibri" panose="020F0502020204030204" pitchFamily="34" charset="0"/>
              </a:rPr>
              <a:t>subframe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 dependency between periodic/semi-persistent reporting instances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0" kern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82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82</Words>
  <Application>Microsoft Office PowerPoint</Application>
  <PresentationFormat>화면 슬라이드 쇼(4:3)</PresentationFormat>
  <Paragraphs>17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periodic and semi-persistent CSI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50</cp:revision>
  <dcterms:created xsi:type="dcterms:W3CDTF">2016-05-23T04:09:27Z</dcterms:created>
  <dcterms:modified xsi:type="dcterms:W3CDTF">2016-08-23T13:52:42Z</dcterms:modified>
</cp:coreProperties>
</file>