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3"/>
  </p:notesMasterIdLst>
  <p:sldIdLst>
    <p:sldId id="262" r:id="rId6"/>
    <p:sldId id="261" r:id="rId7"/>
    <p:sldId id="264" r:id="rId8"/>
    <p:sldId id="267" r:id="rId9"/>
    <p:sldId id="268" r:id="rId10"/>
    <p:sldId id="263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smtClean="0"/>
              <a:t>Performance Verification </a:t>
            </a:r>
            <a:r>
              <a:rPr lang="en-US" altLang="zh-CN" dirty="0" smtClean="0"/>
              <a:t>of ME-LDPC 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HiSilicon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</a:t>
            </a:r>
            <a:r>
              <a:rPr lang="en-GB" altLang="ko-KR" b="1" dirty="0" smtClean="0">
                <a:cs typeface="Times New Roman" panose="02020603050405020304" pitchFamily="18" charset="0"/>
              </a:rPr>
              <a:t>86</a:t>
            </a:r>
            <a:r>
              <a:rPr lang="en-GB" altLang="ko-KR" b="1" dirty="0">
                <a:cs typeface="Times New Roman" panose="02020603050405020304" pitchFamily="18" charset="0"/>
              </a:rPr>
              <a:t>	             			                           </a:t>
            </a:r>
            <a:r>
              <a:rPr lang="en-US" altLang="zh-CN" b="1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R1-168041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Gothenburg, Sweden, Aug 22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-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26,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dirty="0"/>
              <a:t>8.1.4.1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1"/>
            <a:ext cx="8229600" cy="4464495"/>
          </a:xfrm>
        </p:spPr>
        <p:txBody>
          <a:bodyPr>
            <a:normAutofit/>
          </a:bodyPr>
          <a:lstStyle/>
          <a:p>
            <a:r>
              <a:rPr lang="en-US" b="1" dirty="0" smtClean="0"/>
              <a:t>ME-LDPC Construction (RAN#86)</a:t>
            </a:r>
            <a:endParaRPr lang="en-US" sz="2000" b="1" dirty="0" smtClean="0"/>
          </a:p>
          <a:p>
            <a:pPr lvl="1"/>
            <a:r>
              <a:rPr lang="en-US" sz="2400" dirty="0" smtClean="0"/>
              <a:t>ME-LDPC code construction and rate-matching scheme are provided in [R1-166370]</a:t>
            </a:r>
          </a:p>
          <a:p>
            <a:pPr lvl="1"/>
            <a:r>
              <a:rPr lang="en-US" sz="2400" dirty="0" smtClean="0"/>
              <a:t>Claimed “observation”: ME-LDPC design provides single-bit granularity in block length…” [R1-166388]</a:t>
            </a:r>
          </a:p>
          <a:p>
            <a:pPr lvl="1"/>
            <a:r>
              <a:rPr lang="en-US" sz="2400" dirty="0" smtClean="0"/>
              <a:t>50-iteration Flooring SP is used [R1-166388]</a:t>
            </a:r>
          </a:p>
          <a:p>
            <a:r>
              <a:rPr lang="en-US" b="1" dirty="0" smtClean="0"/>
              <a:t>To verify the simulation: </a:t>
            </a:r>
          </a:p>
          <a:p>
            <a:pPr lvl="1"/>
            <a:r>
              <a:rPr lang="en-US" sz="2400" dirty="0" smtClean="0"/>
              <a:t>Implementable 20-iter Layered-offset-min-sum decoder with scale=0.8125 is used </a:t>
            </a:r>
          </a:p>
          <a:p>
            <a:pPr lvl="1"/>
            <a:r>
              <a:rPr lang="en-US" sz="2400" dirty="0" smtClean="0"/>
              <a:t>Targeted BLER 10</a:t>
            </a:r>
            <a:r>
              <a:rPr lang="en-US" sz="2400" baseline="30000" dirty="0" smtClean="0"/>
              <a:t>-2</a:t>
            </a:r>
            <a:r>
              <a:rPr lang="en-US" sz="2400" dirty="0" smtClean="0"/>
              <a:t>;  </a:t>
            </a:r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Observations-(1)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085184"/>
            <a:ext cx="8784976" cy="1656184"/>
          </a:xfrm>
        </p:spPr>
        <p:txBody>
          <a:bodyPr>
            <a:normAutofit/>
          </a:bodyPr>
          <a:lstStyle/>
          <a:p>
            <a:r>
              <a:rPr lang="en-US" sz="2300" b="1" dirty="0" smtClean="0"/>
              <a:t>With large block length and high code rate, the ME-LDPC code has enormous (over 2dB) performance variation even at an 8-bit granularity</a:t>
            </a:r>
            <a:endParaRPr lang="en-US" sz="1500" b="1" dirty="0" smtClean="0"/>
          </a:p>
        </p:txBody>
      </p:sp>
      <p:pic>
        <p:nvPicPr>
          <p:cNvPr id="4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908720"/>
            <a:ext cx="6264696" cy="42256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428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Observations-(2)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1340768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of Waterfall BLER Results (2,000 information bits)  </a:t>
            </a:r>
            <a:endParaRPr lang="en-US" dirty="0"/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916832"/>
            <a:ext cx="6984776" cy="43443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08094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700808"/>
            <a:ext cx="7385528" cy="4593657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Observations-(3)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1340768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of Waterfall BLER Results (5,000 information bits) 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08094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Observation</a:t>
            </a:r>
          </a:p>
          <a:p>
            <a:pPr marL="742950" lvl="2" indent="-342900"/>
            <a:r>
              <a:rPr lang="en-US" altLang="zh-CN" dirty="0" smtClean="0"/>
              <a:t>It is challenging to support sufficient granularity and performance stability with an LDPC code</a:t>
            </a:r>
          </a:p>
          <a:p>
            <a:pPr marL="0" lvl="1" indent="0">
              <a:buNone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703" y="1124744"/>
            <a:ext cx="9038297" cy="4903922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Further Results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48108D9109C944B70D5C8707C65226" ma:contentTypeVersion="3" ma:contentTypeDescription="Create a new document." ma:contentTypeScope="" ma:versionID="859063aa33e956eed4ee36169142fbea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HR33RHYHUWRF-13-111066</_dlc_DocId>
    <_dlc_DocIdUrl xmlns="c06861ca-3f08-4d07-bff7-bb15bac121f4">
      <Url>https://projects.qualcomm.com/sites/pentari/_layouts/15/DocIdRedir.aspx?ID=HR33RHYHUWRF-13-111066</Url>
      <Description>HR33RHYHUWRF-13-111066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7277A9-B8F7-426C-A1DA-CFCC2CAF9A0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F3845DCA-C586-4CCB-BA0E-B91F62EE8B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F58FD3C-0C81-4AA1-B48A-20D6B09C2F10}">
  <ds:schemaRefs>
    <ds:schemaRef ds:uri="http://schemas.microsoft.com/office/2006/metadata/properties"/>
    <ds:schemaRef ds:uri="http://schemas.microsoft.com/office/infopath/2007/PartnerControls"/>
    <ds:schemaRef ds:uri="c06861ca-3f08-4d07-bff7-bb15bac121f4"/>
  </ds:schemaRefs>
</ds:datastoreItem>
</file>

<file path=customXml/itemProps4.xml><?xml version="1.0" encoding="utf-8"?>
<ds:datastoreItem xmlns:ds="http://schemas.openxmlformats.org/officeDocument/2006/customXml" ds:itemID="{C62770D9-5B73-45C8-95DB-3663D8F6C0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1320</TotalTime>
  <Words>156</Words>
  <Application>Microsoft Office PowerPoint</Application>
  <PresentationFormat>On-screen Show (4:3)</PresentationFormat>
  <Paragraphs>25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WF on Performance Verification of ME-LDPC </vt:lpstr>
      <vt:lpstr>Background</vt:lpstr>
      <vt:lpstr>Observations-(1)</vt:lpstr>
      <vt:lpstr>Observations-(2)</vt:lpstr>
      <vt:lpstr>Observations-(3)</vt:lpstr>
      <vt:lpstr>Way Forward</vt:lpstr>
      <vt:lpstr>Further Results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Carmela</cp:lastModifiedBy>
  <cp:revision>136</cp:revision>
  <dcterms:created xsi:type="dcterms:W3CDTF">2016-04-08T01:45:47Z</dcterms:created>
  <dcterms:modified xsi:type="dcterms:W3CDTF">2016-08-23T12:31:58Z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(3)ZhMm8caOmwRuGyVdZVBF7npm88JwrVSfnoqDQzBgMrl6OQxHngsOwdiKPdSnTfv2D+/SO29V
oiFgr9zA3YNNepMCry20HKm2/QqYBL6eQU1Ted40kHyhy+x3zuenk/cktuMchs8mVMVfpZ1o
XgqaqHhMcy7Vj5/0iJXoSrEJ20Sv9rdFgdtgF0wkwCtlXuAFRE5N2FNu2ZMgWrGJd1FpMmck
sfqelTonK9TjIfVWzB</vt:lpwstr>
  </property>
  <property fmtid="{D5CDD505-2E9C-101B-9397-08002B2CF9AE}" pid="3" name="_2015_ms_pID_7253431">
    <vt:lpwstr>ZAcjJ06ijFO2BIRmlQzYuRzWmpXZv1QOpI/87T7ePQUzOVxlLGVeye
68RsGHhDG+OHUoneNNNgaYFYjkm8sQPm74RPFfra8glMAFfwzpetgpjkasg7ZO7S8anLGXTA
KVMpmgTcuMcHgT75hTNNvfibAaTAAzJBbWqSViPsqad0C8S6zZuibU1OaF6i7AnYv8MYpmbw
kFFnUONUzfD/PVvM2FyRsVOmUU/yAmKyMnSM</vt:lpwstr>
  </property>
  <property fmtid="{D5CDD505-2E9C-101B-9397-08002B2CF9AE}" pid="4" name="_2015_ms_pID_7253432">
    <vt:lpwstr>qAUnvS2MrhN6sWxGjhOPF6MMF99oOWT7OhoY
voF3/53d+7sVno7GbaY4oTPl/0pe1f+IKcNkimpDg27IwcmoNZU=</vt:lpwstr>
  </property>
  <property fmtid="{D5CDD505-2E9C-101B-9397-08002B2CF9AE}" pid="5" name="ContentTypeId">
    <vt:lpwstr>0x010100E148108D9109C944B70D5C8707C65226</vt:lpwstr>
  </property>
  <property fmtid="{D5CDD505-2E9C-101B-9397-08002B2CF9AE}" pid="6" name="_dlc_DocIdItemGuid">
    <vt:lpwstr>80783952-c3f8-4456-8330-5172087524bc</vt:lpwstr>
  </property>
  <property fmtid="{D5CDD505-2E9C-101B-9397-08002B2CF9AE}" pid="7" name="_NewReviewCycle">
    <vt:lpwstr/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1471955433</vt:lpwstr>
  </property>
</Properties>
</file>