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collision handling</a:t>
            </a:r>
            <a:br>
              <a:rPr lang="en-US" dirty="0" smtClean="0"/>
            </a:br>
            <a:r>
              <a:rPr lang="en-US" dirty="0" smtClean="0"/>
              <a:t>for NB-</a:t>
            </a:r>
            <a:r>
              <a:rPr lang="en-US" dirty="0" err="1" smtClean="0"/>
              <a:t>IoT</a:t>
            </a:r>
            <a:r>
              <a:rPr lang="en-US" dirty="0" smtClean="0"/>
              <a:t>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smtClean="0"/>
              <a:t>, ITL</a:t>
            </a:r>
            <a:r>
              <a:rPr lang="en-US" smtClean="0"/>
              <a:t>,[….]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R1-167987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22-27,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IoT’s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Rel-14 WID, multi-cast downlink transmission is expected to be supported based on Rel-13 SC-PTM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1" hangingPunct="0"/>
            <a:r>
              <a:rPr lang="en-US" altLang="zh-CN" i="1" dirty="0" smtClean="0">
                <a:latin typeface="Arial" pitchFamily="34" charset="0"/>
                <a:cs typeface="Arial" pitchFamily="34" charset="0"/>
              </a:rPr>
              <a:t>Introduction of necessary enhancements to support narrowband operation, e.g. support of NPDCCH, and coverage enhancement, e.g. repetitions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NPDSCH occupies one full PRB per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subframe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and NB-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UEs can receive one PRB at a time;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When multicast is introduced, the collision handling should be introduced for multicast traffic and any other traffic, e.g. paging.</a:t>
            </a: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SC-PTM in NB-</a:t>
            </a:r>
            <a:r>
              <a:rPr lang="en-US" altLang="zh-CN" sz="3200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 is supported at least in RRC_IDLE mode. FFS RRC CONNECTED mode.</a:t>
            </a:r>
            <a:endParaRPr lang="zh-CN" altLang="zh-CN" sz="3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In RRC IDLE mode, priority between SC-PTM and the following needs to be decided at least for:</a:t>
            </a:r>
            <a:endParaRPr lang="zh-CN" altLang="zh-CN" sz="3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SC-PTM and paging</a:t>
            </a:r>
            <a:endParaRPr lang="zh-CN" altLang="zh-CN" sz="28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SC-PTM and a random access procedure (e.g. for </a:t>
            </a:r>
            <a:r>
              <a:rPr lang="en-US" altLang="zh-CN" sz="2800" dirty="0" err="1" smtClean="0">
                <a:latin typeface="Arial" pitchFamily="34" charset="0"/>
                <a:cs typeface="Arial" pitchFamily="34" charset="0"/>
              </a:rPr>
              <a:t>unicast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 BSR)</a:t>
            </a:r>
          </a:p>
          <a:p>
            <a:pPr lvl="0"/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If RRC_CONNECTED mode is supported, priority between SC-PTM and the following needs to be decided at least for:</a:t>
            </a:r>
            <a:endParaRPr lang="zh-CN" altLang="zh-CN" sz="32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SC-PTM and </a:t>
            </a:r>
            <a:r>
              <a:rPr lang="en-US" altLang="zh-CN" sz="2800" dirty="0" err="1" smtClean="0">
                <a:latin typeface="Arial" pitchFamily="34" charset="0"/>
                <a:cs typeface="Arial" pitchFamily="34" charset="0"/>
              </a:rPr>
              <a:t>unicast</a:t>
            </a:r>
            <a:endParaRPr lang="zh-CN" altLang="zh-CN" sz="2800" dirty="0" smtClean="0">
              <a:latin typeface="Arial" pitchFamily="34" charset="0"/>
              <a:cs typeface="Arial" pitchFamily="34" charset="0"/>
            </a:endParaRPr>
          </a:p>
          <a:p>
            <a:endParaRPr lang="zh-CN" altLang="zh-CN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185</Words>
  <Application>Microsoft Office PowerPoint</Application>
  <PresentationFormat>自定义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collision handling for NB-IoT SC-PTM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t00181812</cp:lastModifiedBy>
  <cp:revision>56</cp:revision>
  <dcterms:created xsi:type="dcterms:W3CDTF">2016-03-23T22:01:47Z</dcterms:created>
  <dcterms:modified xsi:type="dcterms:W3CDTF">2016-08-24T18:07:55Z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(3)rTJUQP0jMd8XsgADW4PtaazGVqmFEOel9KzMHFP4K3tHcpbY7g359FWO2pUMnt4LCsbuqd1X
WfrquWiCbSjVfVNHWW3wUApEgSxfyY+DupXzDrCOVK55k1dIZPG8lvBzQEhaEk38ZG+jRm2j
8ukfLkvs2EESU1qoRZUnMSmtlc0A3f/9t24lDW5TUyyELmgd3YNo16p9o3ax6um72rPCn2/U
kwS/UFS6YNdvYJukms</vt:lpwstr>
  </property>
  <property fmtid="{D5CDD505-2E9C-101B-9397-08002B2CF9AE}" pid="3" name="_2015_ms_pID_7253431">
    <vt:lpwstr>Aj16JOTptTLJmTFq4EcG5594NS/cIdKjsGDODJlxnCiUUerkBLabBj
g6eV1nzmY66EVWvtClZj3clIHMv6KqaOZzUbPJicM3PkwKd6aBYO2piFoN7v0HLn+of/jVUx
6wd5VSv6kng36ZBMgiBYPY5a+mcvNyEA/PG3Xfd4u3UlyKJa5VyoBewZKlKJDCu68jrQ0xHa
qc9cVi7v8WTkd719ftWIY9h9eh870DkU1MOs</vt:lpwstr>
  </property>
  <property fmtid="{D5CDD505-2E9C-101B-9397-08002B2CF9AE}" pid="4" name="_2015_ms_pID_7253432">
    <vt:lpwstr>yE3V6JfdrkHojwTbVXHEqe0NIATNSPhF8W+2
xQ/KFyHp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1471852462</vt:lpwstr>
  </property>
</Properties>
</file>