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R1-167960 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QCL assumptions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China Telecom, </a:t>
            </a:r>
            <a:r>
              <a:rPr lang="en-US" sz="2800" dirty="0" err="1" smtClean="0">
                <a:solidFill>
                  <a:srgbClr val="000000"/>
                </a:solidFill>
              </a:rPr>
              <a:t>DoCoMo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800" dirty="0" smtClean="0"/>
              <a:t>The following agreements have been reached at RAN1#85:</a:t>
            </a:r>
          </a:p>
          <a:p>
            <a:pPr lvl="1"/>
            <a:r>
              <a:rPr lang="en-US" altLang="zh-CN" sz="2400" i="1" dirty="0" smtClean="0"/>
              <a:t>Study necessity of QCL and measurement assumptions for antenna ports in NR</a:t>
            </a:r>
            <a:r>
              <a:rPr lang="en-GB" altLang="zh-CN" sz="2400" i="1" dirty="0" smtClean="0"/>
              <a:t> </a:t>
            </a:r>
            <a:endParaRPr lang="zh-CN" altLang="zh-CN" sz="2400" i="1" dirty="0" smtClean="0"/>
          </a:p>
          <a:p>
            <a:pPr lvl="1"/>
            <a:r>
              <a:rPr lang="en-GB" altLang="zh-CN" sz="2400" i="1" dirty="0" smtClean="0"/>
              <a:t> It should be possible as one option to assume QCL between ports of two different panels of the same transmission points</a:t>
            </a:r>
            <a:endParaRPr lang="zh-CN" altLang="zh-CN" sz="2400" i="1" dirty="0" smtClean="0"/>
          </a:p>
          <a:p>
            <a:pPr lvl="1"/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2800" dirty="0" smtClean="0">
                <a:solidFill>
                  <a:srgbClr val="000000"/>
                </a:solidFill>
              </a:rPr>
              <a:t>For the QCL assumptions and configurations, the following should be supported:</a:t>
            </a:r>
          </a:p>
          <a:p>
            <a:pPr lvl="1"/>
            <a:r>
              <a:rPr lang="en-US" altLang="ko-KR" sz="2400" dirty="0" smtClean="0">
                <a:solidFill>
                  <a:srgbClr val="000000"/>
                </a:solidFill>
              </a:rPr>
              <a:t>By default, no QCL assumptions in NR for the following cases unless explicitly or implicitly indicated</a:t>
            </a:r>
          </a:p>
          <a:p>
            <a:pPr lvl="2"/>
            <a:r>
              <a:rPr lang="en-US" altLang="ko-KR" sz="2000" dirty="0" smtClean="0">
                <a:solidFill>
                  <a:srgbClr val="000000"/>
                </a:solidFill>
              </a:rPr>
              <a:t>between synchronization signals and CSI-RS</a:t>
            </a:r>
          </a:p>
          <a:p>
            <a:pPr lvl="2"/>
            <a:r>
              <a:rPr lang="en-US" altLang="ko-KR" sz="2000" dirty="0" smtClean="0">
                <a:solidFill>
                  <a:srgbClr val="000000"/>
                </a:solidFill>
              </a:rPr>
              <a:t>between synchronization signals and DM-RS</a:t>
            </a:r>
          </a:p>
          <a:p>
            <a:pPr lvl="1"/>
            <a:r>
              <a:rPr lang="en-US" altLang="ko-KR" sz="2400" dirty="0" smtClean="0">
                <a:solidFill>
                  <a:srgbClr val="000000"/>
                </a:solidFill>
              </a:rPr>
              <a:t>By default, no QCL assumptions for antenna ports transmitted in different time occasions </a:t>
            </a:r>
            <a:r>
              <a:rPr lang="en-US" altLang="zh-CN" sz="2400" dirty="0" smtClean="0">
                <a:solidFill>
                  <a:srgbClr val="000000"/>
                </a:solidFill>
              </a:rPr>
              <a:t>(e.g. different </a:t>
            </a:r>
            <a:r>
              <a:rPr lang="en-US" altLang="zh-CN" sz="2400" dirty="0" err="1" smtClean="0">
                <a:solidFill>
                  <a:srgbClr val="000000"/>
                </a:solidFill>
              </a:rPr>
              <a:t>subframes</a:t>
            </a:r>
            <a:r>
              <a:rPr lang="en-US" altLang="zh-CN" sz="2400" dirty="0" smtClean="0">
                <a:solidFill>
                  <a:srgbClr val="000000"/>
                </a:solidFill>
              </a:rPr>
              <a:t> or TTIs) </a:t>
            </a:r>
            <a:r>
              <a:rPr lang="en-US" altLang="ko-KR" sz="2400" dirty="0" smtClean="0">
                <a:solidFill>
                  <a:srgbClr val="000000"/>
                </a:solidFill>
              </a:rPr>
              <a:t>in NR unless explicitly or implicitly indicated </a:t>
            </a:r>
          </a:p>
          <a:p>
            <a:pPr lvl="1"/>
            <a:r>
              <a:rPr lang="en-US" altLang="ko-KR" sz="2400" dirty="0" smtClean="0">
                <a:solidFill>
                  <a:srgbClr val="000000"/>
                </a:solidFill>
              </a:rPr>
              <a:t>With explicit or implicit indications, NR should</a:t>
            </a:r>
          </a:p>
          <a:p>
            <a:pPr lvl="2"/>
            <a:r>
              <a:rPr lang="en-US" altLang="ko-KR" dirty="0" smtClean="0">
                <a:solidFill>
                  <a:srgbClr val="000000"/>
                </a:solidFill>
              </a:rPr>
              <a:t>support multiple QCL configurations</a:t>
            </a:r>
          </a:p>
          <a:p>
            <a:pPr lvl="2"/>
            <a:r>
              <a:rPr lang="en-US" altLang="ko-KR" dirty="0" smtClean="0">
                <a:solidFill>
                  <a:srgbClr val="000000"/>
                </a:solidFill>
              </a:rPr>
              <a:t>support flexible QCL configurations at least for the following cases:</a:t>
            </a:r>
          </a:p>
          <a:p>
            <a:pPr lvl="3"/>
            <a:r>
              <a:rPr lang="en-US" altLang="ko-KR" sz="2400" dirty="0" smtClean="0">
                <a:solidFill>
                  <a:srgbClr val="000000"/>
                </a:solidFill>
              </a:rPr>
              <a:t>Among CSI-RS ports</a:t>
            </a:r>
          </a:p>
          <a:p>
            <a:pPr lvl="3"/>
            <a:r>
              <a:rPr lang="en-US" altLang="ko-KR" sz="2400" dirty="0" smtClean="0">
                <a:solidFill>
                  <a:srgbClr val="000000"/>
                </a:solidFill>
              </a:rPr>
              <a:t>Among DMRS ports</a:t>
            </a:r>
          </a:p>
          <a:p>
            <a:pPr lvl="3"/>
            <a:r>
              <a:rPr lang="en-US" altLang="ko-KR" sz="2400" dirty="0" smtClean="0">
                <a:solidFill>
                  <a:srgbClr val="000000"/>
                </a:solidFill>
              </a:rPr>
              <a:t>Between different types of antenna ports</a:t>
            </a:r>
          </a:p>
          <a:p>
            <a:pPr lvl="3"/>
            <a:r>
              <a:rPr lang="en-US" altLang="ko-KR" sz="2400" dirty="0" smtClean="0">
                <a:solidFill>
                  <a:srgbClr val="000000"/>
                </a:solidFill>
              </a:rPr>
              <a:t>FFS: among other types of RS ports in addition to CSI-RS and DMRS</a:t>
            </a: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4394</TotalTime>
  <Words>162</Words>
  <Application>Microsoft Office PowerPoint</Application>
  <PresentationFormat>全屏显示(4:3)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342</cp:revision>
  <dcterms:created xsi:type="dcterms:W3CDTF">2016-03-24T01:14:08Z</dcterms:created>
  <dcterms:modified xsi:type="dcterms:W3CDTF">2016-08-22T15:34:03Z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(3)+vOpvVT3qUV2261Mqu7UACUmWvuFs/qwuYWhdg69wQDSuGSpPg8CjgpiQ6zAAl55AP9w3PCP
j1qlMW8y/nvhDYyCwPoC5P4fpPKztq75HV7+ScLSscCPeZtBBvmKadpaZIekCu256B65ptir
DPQVMazylhvwHZeKOE86f22NHaM5R7TSnDwNCT+FijWHux0xwKOEM3OKgnc0ZZw/BPglH91A
mKIMMXkRHZ//b7gyo6</vt:lpwstr>
  </property>
  <property fmtid="{D5CDD505-2E9C-101B-9397-08002B2CF9AE}" pid="9" name="_2015_ms_pID_7253431">
    <vt:lpwstr>4//JLJSj/BEA0+cwL9PhjTqQO1zixkbfmRjs9gp36SZgUIz3OgkxVC
XqFSRfUJlpfytPN67PRxfIohq74nszuMAPxkr67CUG0Ra0hr1+a4Kzk0mUFHURBOOdZ3PuZf
kPFI2eM1zkZSRuH9D29VaGB2PQROdCHcxxjKt2T0y6NrWkob+jSWIf3YQadWuJvWl5PI1G9Z
XiYjkxaoNTw+RTAYmlC2iV6CHMu/PnqssO5z</vt:lpwstr>
  </property>
  <property fmtid="{D5CDD505-2E9C-101B-9397-08002B2CF9AE}" pid="10" name="_2015_ms_pID_7253432">
    <vt:lpwstr>ffAGMwRuRd/+RRWBNGGj6ZHFUmV/hgSNl2bR
jXL4BDuV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1471879667</vt:lpwstr>
  </property>
</Properties>
</file>