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927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417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0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566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6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282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589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846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636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826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594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E52AA-4F07-4A4E-93CF-FC33225F1AF8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70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92728" y="1214438"/>
            <a:ext cx="9144000" cy="2387600"/>
          </a:xfrm>
        </p:spPr>
        <p:txBody>
          <a:bodyPr/>
          <a:lstStyle/>
          <a:p>
            <a:r>
              <a:rPr lang="en-GB" b="1" dirty="0"/>
              <a:t>WF on </a:t>
            </a:r>
            <a:r>
              <a:rPr lang="en-GB" b="1" dirty="0" smtClean="0"/>
              <a:t>network </a:t>
            </a:r>
            <a:r>
              <a:rPr lang="en-GB" b="1" dirty="0"/>
              <a:t>coordination aspects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4757" y="3841524"/>
            <a:ext cx="9144000" cy="1655762"/>
          </a:xfrm>
        </p:spPr>
        <p:txBody>
          <a:bodyPr/>
          <a:lstStyle/>
          <a:p>
            <a:r>
              <a:rPr lang="fi-FI" dirty="0" smtClean="0"/>
              <a:t>Nokia, Samsung, ASB, [</a:t>
            </a:r>
            <a:r>
              <a:rPr lang="fi-FI" dirty="0" err="1" smtClean="0"/>
              <a:t>Mediatek</a:t>
            </a:r>
            <a:r>
              <a:rPr lang="fi-FI" dirty="0" smtClean="0"/>
              <a:t>, Intel, Ericsson, </a:t>
            </a:r>
            <a:r>
              <a:rPr lang="fi-FI" dirty="0" err="1" smtClean="0"/>
              <a:t>Huawei</a:t>
            </a:r>
            <a:r>
              <a:rPr lang="fi-FI" dirty="0" smtClean="0"/>
              <a:t>, </a:t>
            </a:r>
            <a:r>
              <a:rPr lang="fi-FI" dirty="0" err="1" smtClean="0"/>
              <a:t>Qualcomm</a:t>
            </a:r>
            <a:r>
              <a:rPr lang="fi-FI" dirty="0" smtClean="0"/>
              <a:t>]…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381000"/>
            <a:ext cx="11419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			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R1-167952 </a:t>
            </a:r>
            <a:endParaRPr lang="en-GB" sz="2400" b="1" dirty="0" smtClean="0"/>
          </a:p>
          <a:p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14953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6264"/>
            <a:ext cx="10515600" cy="1017360"/>
          </a:xfrm>
        </p:spPr>
        <p:txBody>
          <a:bodyPr/>
          <a:lstStyle/>
          <a:p>
            <a:pPr algn="ctr"/>
            <a:r>
              <a:rPr lang="da-DK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063624"/>
            <a:ext cx="10515600" cy="5587547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/>
              <a:t>Study the interference coordination over different time scales:</a:t>
            </a:r>
          </a:p>
          <a:p>
            <a:pPr lvl="1"/>
            <a:r>
              <a:rPr lang="en-US" dirty="0" smtClean="0"/>
              <a:t>Semi-static/preconfigured </a:t>
            </a:r>
            <a:r>
              <a:rPr lang="en-US" dirty="0"/>
              <a:t>interference coordination</a:t>
            </a:r>
          </a:p>
          <a:p>
            <a:pPr lvl="1"/>
            <a:r>
              <a:rPr lang="en-US" dirty="0" smtClean="0"/>
              <a:t>Dynamic </a:t>
            </a:r>
            <a:r>
              <a:rPr lang="en-US" dirty="0"/>
              <a:t>interference coordination</a:t>
            </a:r>
          </a:p>
          <a:p>
            <a:pPr lvl="0"/>
            <a:r>
              <a:rPr lang="en-US" dirty="0"/>
              <a:t>Study the interference coordination where data for a UE is</a:t>
            </a:r>
          </a:p>
          <a:p>
            <a:pPr lvl="1"/>
            <a:r>
              <a:rPr lang="en-US" dirty="0" smtClean="0"/>
              <a:t>Simultaneously </a:t>
            </a:r>
            <a:r>
              <a:rPr lang="en-US" dirty="0"/>
              <a:t>transmitted from multiple transmission points</a:t>
            </a:r>
          </a:p>
          <a:p>
            <a:pPr lvl="1"/>
            <a:r>
              <a:rPr lang="en-US" dirty="0" smtClean="0"/>
              <a:t>Transmitted </a:t>
            </a:r>
            <a:r>
              <a:rPr lang="en-US" dirty="0"/>
              <a:t>from single transmission point</a:t>
            </a:r>
          </a:p>
          <a:p>
            <a:pPr lvl="0"/>
            <a:r>
              <a:rPr lang="en-US" dirty="0"/>
              <a:t>The above study should:</a:t>
            </a:r>
          </a:p>
          <a:p>
            <a:pPr lvl="1"/>
            <a:r>
              <a:rPr lang="en-US" dirty="0" smtClean="0"/>
              <a:t>Take </a:t>
            </a:r>
            <a:r>
              <a:rPr lang="en-US" dirty="0"/>
              <a:t>into account backhaul/</a:t>
            </a:r>
            <a:r>
              <a:rPr lang="en-US" dirty="0" err="1"/>
              <a:t>fronthaul</a:t>
            </a:r>
            <a:r>
              <a:rPr lang="en-US" dirty="0"/>
              <a:t> latency constraints</a:t>
            </a:r>
          </a:p>
          <a:p>
            <a:pPr lvl="1"/>
            <a:r>
              <a:rPr lang="en-US" dirty="0" smtClean="0"/>
              <a:t>Consider </a:t>
            </a:r>
            <a:r>
              <a:rPr lang="en-US" dirty="0"/>
              <a:t>both TDD and FDD</a:t>
            </a:r>
          </a:p>
          <a:p>
            <a:pPr lvl="1"/>
            <a:r>
              <a:rPr lang="en-US" dirty="0" smtClean="0"/>
              <a:t>Consider </a:t>
            </a:r>
            <a:r>
              <a:rPr lang="en-US" dirty="0"/>
              <a:t>both data and control channels</a:t>
            </a:r>
          </a:p>
          <a:p>
            <a:pPr lvl="1"/>
            <a:r>
              <a:rPr lang="en-US" dirty="0" smtClean="0"/>
              <a:t>Strive </a:t>
            </a:r>
            <a:r>
              <a:rPr lang="en-US" dirty="0"/>
              <a:t>for a common interference coordination framework for different interference </a:t>
            </a:r>
            <a:r>
              <a:rPr lang="en-US"/>
              <a:t>coordination </a:t>
            </a:r>
            <a:r>
              <a:rPr lang="en-US" smtClean="0"/>
              <a:t>schemes</a:t>
            </a:r>
          </a:p>
          <a:p>
            <a:pPr lvl="1"/>
            <a:r>
              <a:rPr lang="en-US" smtClean="0"/>
              <a:t>Consider </a:t>
            </a:r>
            <a:r>
              <a:rPr lang="en-US" dirty="0"/>
              <a:t>the coordination on transmitted signals from multiple transmission points to maximize the benefits of advanced UE receivers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499206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2597</TotalTime>
  <Words>118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Calibri Light</vt:lpstr>
      <vt:lpstr>Office Theme</vt:lpstr>
      <vt:lpstr>WF on network coordination aspects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Forward: Network based ICIC for NR</dc:title>
  <dc:creator>Soret, Beatriz (Nokia - DK/Aalborg)</dc:creator>
  <cp:lastModifiedBy>Nokia</cp:lastModifiedBy>
  <cp:revision>14</cp:revision>
  <dcterms:created xsi:type="dcterms:W3CDTF">2016-08-16T09:42:59Z</dcterms:created>
  <dcterms:modified xsi:type="dcterms:W3CDTF">2016-08-25T13:18:37Z</dcterms:modified>
</cp:coreProperties>
</file>