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72" r:id="rId3"/>
    <p:sldId id="27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88" d="100"/>
          <a:sy n="88" d="100"/>
        </p:scale>
        <p:origin x="-17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</a:t>
            </a:r>
            <a:r>
              <a:rPr kumimoji="1" lang="en-US" altLang="ja-JP" dirty="0" smtClean="0"/>
              <a:t>on NR </a:t>
            </a:r>
            <a:r>
              <a:rPr lang="en-US" altLang="ja-JP" dirty="0" smtClean="0"/>
              <a:t>initial access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NTT DOCOMO, Nokia, ASB, </a:t>
            </a:r>
            <a:r>
              <a:rPr lang="en-US" altLang="ja-JP" dirty="0" smtClean="0"/>
              <a:t>Ericsson</a:t>
            </a:r>
            <a:endParaRPr kumimoji="1" lang="ja-JP" altLang="en-US" dirty="0"/>
          </a:p>
        </p:txBody>
      </p:sp>
      <p:sp>
        <p:nvSpPr>
          <p:cNvPr id="8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86   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  R1-1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67944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Gothenburg, Sweden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– 26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August 2016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8.1.6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altLang="ja-JP" sz="2800" dirty="0"/>
              <a:t>RAN1 should strive for a common </a:t>
            </a:r>
            <a:r>
              <a:rPr lang="en-US" altLang="ja-JP" sz="2800" dirty="0" smtClean="0"/>
              <a:t>framework,  including </a:t>
            </a:r>
            <a:r>
              <a:rPr lang="en-US" altLang="ja-JP" sz="2800" dirty="0"/>
              <a:t>for example structure </a:t>
            </a:r>
            <a:r>
              <a:rPr lang="en-US" altLang="ja-JP" sz="2800" dirty="0" smtClean="0"/>
              <a:t>of synchronization signals, </a:t>
            </a:r>
            <a:r>
              <a:rPr lang="en-US" altLang="ja-JP" sz="2800" dirty="0"/>
              <a:t>for initial </a:t>
            </a:r>
            <a:r>
              <a:rPr lang="en-US" altLang="ja-JP" sz="2800" dirty="0" smtClean="0"/>
              <a:t>access</a:t>
            </a:r>
            <a:endParaRPr lang="en-US" altLang="ja-JP" sz="2800" dirty="0"/>
          </a:p>
          <a:p>
            <a:pPr lvl="0"/>
            <a:r>
              <a:rPr lang="en-US" altLang="ja-JP" sz="2800" dirty="0"/>
              <a:t>More specifically, especially within a given frequency range, RAN1 should strive for a common framework covering</a:t>
            </a:r>
          </a:p>
          <a:p>
            <a:pPr lvl="1"/>
            <a:r>
              <a:rPr lang="en-US" altLang="ja-JP" sz="2400" dirty="0" smtClean="0"/>
              <a:t>Single </a:t>
            </a:r>
            <a:r>
              <a:rPr lang="en-US" altLang="ja-JP" sz="2400" dirty="0"/>
              <a:t>beam based and multi-beam based </a:t>
            </a:r>
            <a:r>
              <a:rPr lang="en-US" altLang="ja-JP" sz="2400" dirty="0" smtClean="0"/>
              <a:t>deployments</a:t>
            </a:r>
            <a:endParaRPr lang="ja-JP" altLang="ja-JP" sz="2400" dirty="0"/>
          </a:p>
          <a:p>
            <a:pPr lvl="1"/>
            <a:r>
              <a:rPr lang="en-US" altLang="ja-JP" sz="2400" dirty="0"/>
              <a:t>TDD and FDD operations</a:t>
            </a:r>
            <a:endParaRPr lang="ja-JP" altLang="ja-JP" sz="2400" dirty="0"/>
          </a:p>
          <a:p>
            <a:pPr lvl="1"/>
            <a:r>
              <a:rPr lang="en-US" altLang="ja-JP" sz="2400" dirty="0" smtClean="0"/>
              <a:t>Different/mixed </a:t>
            </a:r>
            <a:r>
              <a:rPr lang="en-US" altLang="ja-JP" sz="2400" dirty="0"/>
              <a:t>numerologies</a:t>
            </a:r>
            <a:endParaRPr lang="ja-JP" altLang="ja-JP" sz="2400" dirty="0"/>
          </a:p>
          <a:p>
            <a:pPr lvl="1"/>
            <a:r>
              <a:rPr lang="en-US" altLang="ja-JP" sz="2400" dirty="0" smtClean="0"/>
              <a:t>Standalone </a:t>
            </a:r>
            <a:r>
              <a:rPr lang="en-US" altLang="ja-JP" sz="2400" dirty="0"/>
              <a:t>and non-standalone </a:t>
            </a:r>
            <a:r>
              <a:rPr lang="en-US" altLang="ja-JP" sz="2400" dirty="0" smtClean="0"/>
              <a:t>operations</a:t>
            </a:r>
          </a:p>
          <a:p>
            <a:pPr lvl="1"/>
            <a:r>
              <a:rPr lang="en-US" altLang="ja-JP" sz="2400" dirty="0" smtClean="0"/>
              <a:t>Licensed band and unlicensed band operations</a:t>
            </a:r>
            <a:endParaRPr lang="ja-JP" altLang="ja-JP" sz="2400" dirty="0"/>
          </a:p>
        </p:txBody>
      </p:sp>
    </p:spTree>
    <p:extLst>
      <p:ext uri="{BB962C8B-B14F-4D97-AF65-F5344CB8AC3E}">
        <p14:creationId xmlns:p14="http://schemas.microsoft.com/office/powerpoint/2010/main" val="1883330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800" dirty="0" smtClean="0"/>
              <a:t>RAN1 shoul</a:t>
            </a:r>
            <a:r>
              <a:rPr lang="en-US" altLang="ja-JP" sz="2800" dirty="0" smtClean="0"/>
              <a:t>d take following requirements into account to design synchronization signal(s) and essential system information for initial access</a:t>
            </a:r>
          </a:p>
          <a:p>
            <a:pPr lvl="1"/>
            <a:r>
              <a:rPr kumimoji="1" lang="en-US" altLang="ja-JP" sz="2400" dirty="0" smtClean="0"/>
              <a:t>Providing at least following functionalities</a:t>
            </a:r>
          </a:p>
          <a:p>
            <a:pPr lvl="2"/>
            <a:r>
              <a:rPr lang="en-US" altLang="ja-JP" sz="2000" dirty="0" smtClean="0"/>
              <a:t>Detection of NR cell and its ID</a:t>
            </a:r>
          </a:p>
          <a:p>
            <a:pPr lvl="2"/>
            <a:r>
              <a:rPr kumimoji="1" lang="en-US" altLang="ja-JP" sz="2000" dirty="0" smtClean="0"/>
              <a:t>Initial time/frequency synchronization to the cell</a:t>
            </a:r>
          </a:p>
          <a:p>
            <a:pPr lvl="2"/>
            <a:r>
              <a:rPr kumimoji="1" lang="en-US" altLang="ja-JP" sz="2000" dirty="0" smtClean="0"/>
              <a:t>Providing necessary information for random access</a:t>
            </a:r>
          </a:p>
          <a:p>
            <a:pPr lvl="1"/>
            <a:r>
              <a:rPr lang="en-US" altLang="ja-JP" sz="2400" dirty="0" smtClean="0"/>
              <a:t>Providing sufficient number of identity parameters to allow deployment flexibility</a:t>
            </a:r>
          </a:p>
          <a:p>
            <a:pPr marL="457200" lvl="1" indent="0">
              <a:buNone/>
            </a:pP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39714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6180</TotalTime>
  <Words>141</Words>
  <Application>Microsoft Office PowerPoint</Application>
  <PresentationFormat>画面に合わせる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WF on NR initial access</vt:lpstr>
      <vt:lpstr>Proposals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Hiroki Harada</cp:lastModifiedBy>
  <cp:revision>157</cp:revision>
  <dcterms:created xsi:type="dcterms:W3CDTF">2014-09-26T23:14:47Z</dcterms:created>
  <dcterms:modified xsi:type="dcterms:W3CDTF">2016-08-22T16:22:33Z</dcterms:modified>
</cp:coreProperties>
</file>