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314" r:id="rId3"/>
    <p:sldId id="322" r:id="rId4"/>
    <p:sldId id="323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6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-193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B7330AC-3373-44E8-ABEC-0CD13FA4C717}" type="datetimeFigureOut">
              <a:rPr lang="zh-CN" altLang="en-US"/>
              <a:pPr>
                <a:defRPr/>
              </a:pPr>
              <a:t>2016/8/22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EFEF04BF-23E8-427F-8031-B367D8B9F0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21472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B0316F8-DA60-41F1-81BF-0EB212C39983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CE5C1-ED57-4E75-96B6-AB3E19335E81}" type="datetimeFigureOut">
              <a:rPr lang="zh-CN" altLang="en-US"/>
              <a:pPr>
                <a:defRPr/>
              </a:pPr>
              <a:t>2016/8/22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EE0FC-DB34-4711-97A0-164CCEB2EF4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7665E-C494-48BD-8072-B7AEE0F895E3}" type="datetimeFigureOut">
              <a:rPr lang="zh-CN" altLang="en-US"/>
              <a:pPr>
                <a:defRPr/>
              </a:pPr>
              <a:t>2016/8/22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57CB6-BCD9-4DFA-911C-C35DFBAEE36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4C547-56E3-4181-8FCB-41905347C890}" type="datetimeFigureOut">
              <a:rPr lang="zh-CN" altLang="en-US"/>
              <a:pPr>
                <a:defRPr/>
              </a:pPr>
              <a:t>2016/8/22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B3D4A-A88F-4B28-9E27-ECB3300ECEC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D319F-407D-4428-8AFC-5B82D176871F}" type="datetimeFigureOut">
              <a:rPr lang="zh-CN" altLang="en-US"/>
              <a:pPr>
                <a:defRPr/>
              </a:pPr>
              <a:t>2016/8/22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C0C8E-3BF5-460B-B99A-CDA5B6C686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B6222-2185-4DF3-A011-BCA494C9B462}" type="datetimeFigureOut">
              <a:rPr lang="zh-CN" altLang="en-US"/>
              <a:pPr>
                <a:defRPr/>
              </a:pPr>
              <a:t>2016/8/22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51767-0FB1-4986-AA71-0CFDD26EE65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F26DC-7C8B-408E-AD3C-2276C6EC5888}" type="datetimeFigureOut">
              <a:rPr lang="zh-CN" altLang="en-US"/>
              <a:pPr>
                <a:defRPr/>
              </a:pPr>
              <a:t>2016/8/22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14C11-09CB-411C-B841-4378D5ECC7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90C9F-DABB-4F1F-BABE-43C935D75D0D}" type="datetimeFigureOut">
              <a:rPr lang="zh-CN" altLang="en-US"/>
              <a:pPr>
                <a:defRPr/>
              </a:pPr>
              <a:t>2016/8/22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86CFB-5379-4D80-A848-88F1E7AE983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F187E-9906-46D7-AE51-BC736D111B74}" type="datetimeFigureOut">
              <a:rPr lang="zh-CN" altLang="en-US"/>
              <a:pPr>
                <a:defRPr/>
              </a:pPr>
              <a:t>2016/8/22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C4DE6-2B18-42C4-B602-5581639F555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56C5C-78FA-4F6D-B504-3E8106A1BA2B}" type="datetimeFigureOut">
              <a:rPr lang="zh-CN" altLang="en-US"/>
              <a:pPr>
                <a:defRPr/>
              </a:pPr>
              <a:t>2016/8/22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09FBA-251D-47BA-9D71-7250070C298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BD170-6C9C-4E3B-A874-784D406F3FD1}" type="datetimeFigureOut">
              <a:rPr lang="zh-CN" altLang="en-US"/>
              <a:pPr>
                <a:defRPr/>
              </a:pPr>
              <a:t>2016/8/22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2B3E9-623D-4DB1-BBB4-6DB392284C8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3DAE1-0D18-486D-9941-62065717D8BE}" type="datetimeFigureOut">
              <a:rPr lang="zh-CN" altLang="en-US"/>
              <a:pPr>
                <a:defRPr/>
              </a:pPr>
              <a:t>2016/8/22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01DAE-0EE2-421D-9109-6ACF7D367E6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6B7DFBB-E619-4F6B-A8F0-5BD00B9B8BA7}" type="datetimeFigureOut">
              <a:rPr lang="zh-CN" altLang="en-US"/>
              <a:pPr>
                <a:defRPr/>
              </a:pPr>
              <a:t>2016/8/22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9B54DCB-C262-44DD-A866-D9AF5A9B233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smtClean="0">
                <a:ea typeface="굴림" charset="-127"/>
              </a:rPr>
              <a:t>WF on remaining evaluation assumptions for eV2X</a:t>
            </a:r>
            <a:endParaRPr lang="en-US" altLang="zh-CN" sz="360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 Electronics, Deutsche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Telekom, Huawei,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HiSilicon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ko-KR" b="1" dirty="0">
                <a:latin typeface="Calibri" pitchFamily="34" charset="0"/>
              </a:rPr>
              <a:t>3GPP TSG RAN WG1 Meeting #86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R1-167943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ko-KR" b="1" dirty="0">
                <a:latin typeface="Calibri" pitchFamily="34" charset="0"/>
              </a:rPr>
              <a:t>Gothenburg, Sweden, 22</a:t>
            </a:r>
            <a:r>
              <a:rPr lang="en-US" altLang="ko-KR" b="1" baseline="30000" dirty="0">
                <a:latin typeface="Calibri" pitchFamily="34" charset="0"/>
              </a:rPr>
              <a:t>th</a:t>
            </a:r>
            <a:r>
              <a:rPr lang="en-US" altLang="ko-KR" b="1" dirty="0">
                <a:latin typeface="Calibri" pitchFamily="34" charset="0"/>
              </a:rPr>
              <a:t> - 26</a:t>
            </a:r>
            <a:r>
              <a:rPr lang="en-US" altLang="ko-KR" b="1" baseline="30000" dirty="0">
                <a:latin typeface="Calibri" pitchFamily="34" charset="0"/>
              </a:rPr>
              <a:t>th</a:t>
            </a:r>
            <a:r>
              <a:rPr lang="en-US" altLang="ko-KR" b="1" dirty="0">
                <a:latin typeface="Calibri" pitchFamily="34" charset="0"/>
              </a:rPr>
              <a:t> August 2016</a:t>
            </a:r>
            <a:endParaRPr lang="ko-KR" altLang="ko-KR" dirty="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1955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ko-KR">
                <a:latin typeface="Calibri" pitchFamily="34" charset="0"/>
              </a:rPr>
              <a:t>Agenda item: 8.1.7</a:t>
            </a:r>
            <a:endParaRPr lang="ko-KR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/>
          <a:lstStyle/>
          <a:p>
            <a:pPr latinLnBrk="1"/>
            <a:r>
              <a:rPr lang="en-US" altLang="ko-KR" sz="2400" dirty="0" smtClean="0"/>
              <a:t>We propose </a:t>
            </a:r>
            <a:r>
              <a:rPr lang="en-US" altLang="ko-KR" sz="2400" b="1" dirty="0" smtClean="0"/>
              <a:t>remaining</a:t>
            </a:r>
            <a:r>
              <a:rPr lang="en-US" altLang="ko-KR" sz="2400" dirty="0" smtClean="0"/>
              <a:t> evaluation assumptions for eV2X.</a:t>
            </a:r>
          </a:p>
          <a:p>
            <a:pPr latinLnBrk="1"/>
            <a:endParaRPr lang="en-US" altLang="ko-KR" sz="2400" b="1" dirty="0" smtClean="0"/>
          </a:p>
          <a:p>
            <a:pPr latinLnBrk="1"/>
            <a:r>
              <a:rPr lang="en-US" altLang="ko-KR" sz="2400" b="1" dirty="0" smtClean="0"/>
              <a:t>The performance metric</a:t>
            </a:r>
            <a:r>
              <a:rPr lang="en-US" altLang="ko-KR" sz="2400" dirty="0" smtClean="0"/>
              <a:t> agreed in the email discussion [85-15] is captured in TR38.802.</a:t>
            </a:r>
          </a:p>
          <a:p>
            <a:pPr latinLnBrk="1"/>
            <a:endParaRPr lang="en-US" altLang="ko-KR" sz="2400" dirty="0" smtClean="0"/>
          </a:p>
          <a:p>
            <a:pPr latinLnBrk="1"/>
            <a:r>
              <a:rPr lang="en-US" altLang="ko-KR" sz="2400" dirty="0" smtClean="0"/>
              <a:t>The specific numbers of </a:t>
            </a:r>
            <a:r>
              <a:rPr lang="en-US" altLang="ko-KR" sz="2400" b="1" dirty="0" smtClean="0"/>
              <a:t>traffic model, inter-RSU distance</a:t>
            </a:r>
            <a:r>
              <a:rPr lang="en-US" altLang="zh-CN" sz="2400" b="1" dirty="0" smtClean="0"/>
              <a:t>, </a:t>
            </a:r>
            <a:r>
              <a:rPr lang="en-US" altLang="ko-KR" sz="2400" b="1" dirty="0" smtClean="0"/>
              <a:t>and UE distribution</a:t>
            </a:r>
            <a:r>
              <a:rPr lang="en-US" altLang="ko-KR" sz="2400" dirty="0" smtClean="0"/>
              <a:t> are by the agreed values in the TR 38.913. These values can be further updated modified, after SA1 input.</a:t>
            </a:r>
          </a:p>
          <a:p>
            <a:pPr latinLnBrk="1"/>
            <a:endParaRPr lang="en-US" altLang="ko-KR" sz="2400" dirty="0" smtClean="0"/>
          </a:p>
          <a:p>
            <a:pPr latinLnBrk="1"/>
            <a:r>
              <a:rPr lang="en-US" altLang="ko-KR" sz="2400" dirty="0" smtClean="0"/>
              <a:t>Following the agreement in the SLS evaluation assumptions of rural and urban macro, [TBD for TDD] is removed in </a:t>
            </a:r>
            <a:r>
              <a:rPr lang="en-US" altLang="ko-KR" sz="2400" b="1" dirty="0" smtClean="0"/>
              <a:t>BS </a:t>
            </a:r>
            <a:r>
              <a:rPr lang="en-US" altLang="ko-KR" sz="2400" b="1" dirty="0" err="1" smtClean="0"/>
              <a:t>Tx</a:t>
            </a:r>
            <a:r>
              <a:rPr lang="en-US" altLang="ko-KR" sz="2400" b="1" dirty="0" smtClean="0"/>
              <a:t> power</a:t>
            </a:r>
            <a:r>
              <a:rPr lang="en-US" altLang="ko-KR" sz="2400" dirty="0" smtClean="0"/>
              <a:t> part for SLS evaluation assumptions of eV2X.</a:t>
            </a:r>
          </a:p>
          <a:p>
            <a:pPr marL="914400" lvl="2" indent="0" latinLnBrk="1">
              <a:buFont typeface="Arial" charset="0"/>
              <a:buNone/>
            </a:pPr>
            <a:endParaRPr lang="ko-KR" altLang="ko-KR" dirty="0" smtClean="0"/>
          </a:p>
          <a:p>
            <a:pPr latinLnBrk="1"/>
            <a:endParaRPr lang="ko-KR" altLang="ko-KR" sz="2400" dirty="0" smtClean="0"/>
          </a:p>
          <a:p>
            <a:pPr lvl="1"/>
            <a:endParaRPr lang="en-GB" altLang="ko-KR" sz="2400" dirty="0" smtClean="0">
              <a:cs typeface="Times New Roman" pitchFamily="18" charset="0"/>
            </a:endParaRPr>
          </a:p>
          <a:p>
            <a:endParaRPr lang="en-GB" altLang="ko-KR" sz="2400" dirty="0" smtClean="0">
              <a:cs typeface="Times New Roman" pitchFamily="18" charset="0"/>
            </a:endParaRPr>
          </a:p>
          <a:p>
            <a:endParaRPr lang="en-US" altLang="ko-KR" sz="2400" dirty="0" smtClean="0">
              <a:cs typeface="Times New Roman" pitchFamily="18" charset="0"/>
            </a:endParaRP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4099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/>
          <a:lstStyle/>
          <a:p>
            <a:pPr latinLnBrk="1"/>
            <a:r>
              <a:rPr lang="en-US" altLang="ko-KR" sz="2400" smtClean="0"/>
              <a:t>For the </a:t>
            </a:r>
            <a:r>
              <a:rPr lang="en-US" altLang="ko-KR" sz="2400" b="1" smtClean="0"/>
              <a:t>in-band emission</a:t>
            </a:r>
            <a:r>
              <a:rPr lang="en-US" altLang="ko-KR" sz="2400" smtClean="0"/>
              <a:t> modeling, RAN1 needs to study the impact of in-band emission and proper modeling for it for NR sidelink operations.</a:t>
            </a:r>
          </a:p>
          <a:p>
            <a:pPr marL="914400" lvl="2" indent="0" latinLnBrk="1">
              <a:buFont typeface="Arial" charset="0"/>
              <a:buNone/>
            </a:pPr>
            <a:endParaRPr lang="ko-KR" altLang="ko-KR" smtClean="0"/>
          </a:p>
          <a:p>
            <a:pPr latinLnBrk="1"/>
            <a:endParaRPr lang="ko-KR" altLang="ko-KR" sz="2400" smtClean="0"/>
          </a:p>
          <a:p>
            <a:pPr lvl="1"/>
            <a:endParaRPr lang="en-GB" altLang="ko-KR" sz="2400" smtClean="0">
              <a:cs typeface="Times New Roman" pitchFamily="18" charset="0"/>
            </a:endParaRPr>
          </a:p>
          <a:p>
            <a:endParaRPr lang="en-GB" altLang="ko-KR" sz="2400" smtClean="0">
              <a:cs typeface="Times New Roman" pitchFamily="18" charset="0"/>
            </a:endParaRPr>
          </a:p>
          <a:p>
            <a:endParaRPr lang="en-US" altLang="ko-KR" sz="2400" smtClean="0">
              <a:cs typeface="Times New Roman" pitchFamily="18" charset="0"/>
            </a:endParaRP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4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5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8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1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2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3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5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6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7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8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9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5123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/>
          <a:lstStyle/>
          <a:p>
            <a:pPr latinLnBrk="1"/>
            <a:r>
              <a:rPr lang="en-US" altLang="ko-KR" sz="2400" dirty="0" smtClean="0"/>
              <a:t>For the </a:t>
            </a:r>
            <a:r>
              <a:rPr lang="en-US" altLang="ko-KR" sz="2400" b="1" dirty="0" smtClean="0"/>
              <a:t>LLS evaluation assumptions for eV2X</a:t>
            </a:r>
            <a:r>
              <a:rPr lang="en-US" altLang="ko-KR" sz="2400" dirty="0" smtClean="0"/>
              <a:t>, those in LTE V2X described in TR38.885 could be  reused as start point, and updated if NR study has new proposals. </a:t>
            </a:r>
          </a:p>
          <a:p>
            <a:pPr marL="914400" lvl="2" indent="0" latinLnBrk="1">
              <a:buFont typeface="Arial" charset="0"/>
              <a:buNone/>
            </a:pPr>
            <a:endParaRPr lang="ko-KR" altLang="ko-KR" dirty="0" smtClean="0"/>
          </a:p>
          <a:p>
            <a:pPr latinLnBrk="1"/>
            <a:endParaRPr lang="ko-KR" altLang="ko-KR" sz="2400" dirty="0" smtClean="0"/>
          </a:p>
          <a:p>
            <a:pPr lvl="1"/>
            <a:endParaRPr lang="en-GB" altLang="ko-KR" sz="2400" dirty="0" smtClean="0">
              <a:cs typeface="Times New Roman" pitchFamily="18" charset="0"/>
            </a:endParaRPr>
          </a:p>
          <a:p>
            <a:endParaRPr lang="en-GB" altLang="ko-KR" sz="2400" dirty="0" smtClean="0">
              <a:cs typeface="Times New Roman" pitchFamily="18" charset="0"/>
            </a:endParaRPr>
          </a:p>
          <a:p>
            <a:endParaRPr lang="en-US" altLang="ko-KR" sz="2400" dirty="0" smtClean="0">
              <a:cs typeface="Times New Roman" pitchFamily="18" charset="0"/>
            </a:endParaRP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8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9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2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5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6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7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9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0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1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2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3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35714</TotalTime>
  <Words>179</Words>
  <Application>Microsoft Office PowerPoint</Application>
  <PresentationFormat>화면 슬라이드 쇼(4:3)</PresentationFormat>
  <Paragraphs>27</Paragraphs>
  <Slides>4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Theme</vt:lpstr>
      <vt:lpstr>WF on remaining evaluation assumptions for eV2X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admin</cp:lastModifiedBy>
  <cp:revision>1052</cp:revision>
  <dcterms:created xsi:type="dcterms:W3CDTF">2010-05-12T23:28:36Z</dcterms:created>
  <dcterms:modified xsi:type="dcterms:W3CDTF">2016-08-22T13:01:31Z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(2)DrPNrZdnzS4aG6DmUBRxPrpWSPGF5t8b083Tza7ZL1QUEu5IK1W5s2ErBjICffSE1GrHbymR
tf2UWJIQiIT/BAFARSfwgcCf4ifm1DDDeMzCpbC/WTdLed8LCxFN46tmeC350vlbmEYzJ0vK
Wacl+KpXBQPuiItYjAFD+J/5MGOoexTAa9UxDKIIPHWs+EOrn9gIzusRscGg0F/zGWqXC0Mc
0j72d2B9DvfGQhw4q8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gXJqlMRXL+FzmSgahWdwOeNC84O4Ru5wVtJqns1kmxhIEeXFC2BThq
A9Ctljol5xHhCbH2Hs9abmVn+S+mDhRqDHu47WiXcJ0JS5eW/ZDe3y73kc4gjK+w8xWtuZvM
IBohb3n12/GG1d9K7yypmY1qBQa7ENd/21sw9FhH3NC4J33haCQQGPGkSHKT8q4r/Vo=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1471099348</vt:lpwstr>
  </property>
</Properties>
</file>