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91" r:id="rId4"/>
    <p:sldId id="29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1"/>
  </p:normalViewPr>
  <p:slideViewPr>
    <p:cSldViewPr>
      <p:cViewPr varScale="1">
        <p:scale>
          <a:sx n="86" d="100"/>
          <a:sy n="86" d="100"/>
        </p:scale>
        <p:origin x="1768" y="20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68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R1-166031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19812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Way forward on High Speed Link Level evaluation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320063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Cohere, AT&amp;T, CMCC</a:t>
            </a:r>
            <a:r>
              <a:rPr lang="en-US" altLang="zh-CN" sz="2800" dirty="0"/>
              <a:t>, Deutsche </a:t>
            </a:r>
            <a:r>
              <a:rPr lang="en-US" altLang="zh-CN" sz="2800" dirty="0" smtClean="0"/>
              <a:t>Telekom, InterDigital, National Taiwan University, Orange, Spreadtrum, Telefonica, Telstra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530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It has been agreed that link level evaluation is needed for the high speed train scenario (R1-165576)</a:t>
            </a:r>
          </a:p>
          <a:p>
            <a:r>
              <a:rPr lang="en-US" altLang="zh-CN" sz="2400" dirty="0" smtClean="0"/>
              <a:t>Highway and V2X scenarios also require high speed to be studied</a:t>
            </a:r>
          </a:p>
          <a:p>
            <a:r>
              <a:rPr lang="en-US" altLang="zh-CN" sz="2400" dirty="0" smtClean="0"/>
              <a:t>Waveform candidates should be evaluated in one or more high speed scenarios</a:t>
            </a:r>
          </a:p>
          <a:p>
            <a:endParaRPr lang="en-GB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482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NR waveform evaluation should include performance assessment in high speed scenarios</a:t>
            </a:r>
          </a:p>
        </p:txBody>
      </p:sp>
    </p:spTree>
    <p:extLst>
      <p:ext uri="{BB962C8B-B14F-4D97-AF65-F5344CB8AC3E}">
        <p14:creationId xmlns:p14="http://schemas.microsoft.com/office/powerpoint/2010/main" val="1216511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761167"/>
              </p:ext>
            </p:extLst>
          </p:nvPr>
        </p:nvGraphicFramePr>
        <p:xfrm>
          <a:off x="467544" y="457200"/>
          <a:ext cx="8524056" cy="5923506"/>
        </p:xfrm>
        <a:graphic>
          <a:graphicData uri="http://schemas.openxmlformats.org/drawingml/2006/table">
            <a:tbl>
              <a:tblPr/>
              <a:tblGrid>
                <a:gridCol w="2742522"/>
                <a:gridCol w="5781534"/>
              </a:tblGrid>
              <a:tr h="23855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8984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4GHz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66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FDD/TDD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490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System Bandwidth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10 MHz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84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TTI length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 </a:t>
                      </a:r>
                      <a:r>
                        <a:rPr lang="en-US" sz="1400" kern="100" dirty="0" err="1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ms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797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Subcarrier spacing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Single numerology case.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Companies should report the selected value</a:t>
                      </a:r>
                      <a:endParaRPr lang="en-US" sz="1400" kern="100" dirty="0" smtClean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Guard time interval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4.7us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(interval of LTE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normal CP)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as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baseline, other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interval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is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not precluded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877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FFT size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e.g.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1024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for 15KHz subcarrier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spacing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002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Data transmission bandwidth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Single numerology case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: 50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,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4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PRBs</a:t>
                      </a:r>
                      <a:endParaRPr lang="en-US" sz="1400" kern="10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8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Antenna  configuration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1T1R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,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2T2R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05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MIMO mode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Open loop [Companies should describe precoding scheme]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81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Fixed</a:t>
                      </a:r>
                      <a:r>
                        <a:rPr lang="en-US" altLang="zh-CN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rank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9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Fixed.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QPSK: 1/2,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16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QAM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: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95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Performance metric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User Spectral efficiency (bps/Hz)*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78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Control Overhead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Zero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05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</a:t>
                      </a:r>
                      <a:r>
                        <a:rPr lang="en-US" sz="14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estimation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Ideal, Realistic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(describe pilot arrangement)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237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</a:t>
                      </a:r>
                      <a:r>
                        <a:rPr lang="en-US" sz="14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Model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ITU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Rural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Macro CDL, other channel models not precluded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237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Mobility</a:t>
                      </a:r>
                      <a:endParaRPr lang="zh-CN" sz="1400" b="1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Up to 500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Km/h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2123728" y="76200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Proposal on High Speed LLS evaluation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6400800"/>
            <a:ext cx="8143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/>
              <a:t>* Computed according to R1-163897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41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5650</TotalTime>
  <Words>240</Words>
  <Application>Microsoft Macintosh PowerPoint</Application>
  <PresentationFormat>On-screen Show (4:3)</PresentationFormat>
  <Paragraphs>57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ＭＳ Ｐゴシック</vt:lpstr>
      <vt:lpstr>Times New Roman</vt:lpstr>
      <vt:lpstr>宋体</vt:lpstr>
      <vt:lpstr>Arial</vt:lpstr>
      <vt:lpstr>Office Theme</vt:lpstr>
      <vt:lpstr>PowerPoint Presentation</vt:lpstr>
      <vt:lpstr>Motivation</vt:lpstr>
      <vt:lpstr>Proposal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Proposal</dc:title>
  <dc:subject/>
  <dc:creator/>
  <cp:keywords/>
  <dc:description/>
  <cp:lastModifiedBy>Tony Ekpenyong</cp:lastModifiedBy>
  <cp:revision>448</cp:revision>
  <dcterms:created xsi:type="dcterms:W3CDTF">2016-03-24T01:14:08Z</dcterms:created>
  <dcterms:modified xsi:type="dcterms:W3CDTF">2016-05-27T07:12:36Z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2016-04-13 06:21:49Z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