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60" autoAdjust="0"/>
    <p:restoredTop sz="98883" autoAdjust="0"/>
  </p:normalViewPr>
  <p:slideViewPr>
    <p:cSldViewPr>
      <p:cViewPr varScale="1">
        <p:scale>
          <a:sx n="89" d="100"/>
          <a:sy n="89" d="100"/>
        </p:scale>
        <p:origin x="144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843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372333"/>
            <a:ext cx="82296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717054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96837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WF on Frame Structure and Evaluation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Panasonic, NTT DOCOMO, </a:t>
            </a:r>
            <a:r>
              <a:rPr lang="en-US" dirty="0" smtClean="0"/>
              <a:t>KT Corp, </a:t>
            </a:r>
            <a:r>
              <a:rPr lang="en-US" dirty="0" err="1" smtClean="0"/>
              <a:t>MediaTek</a:t>
            </a:r>
            <a:r>
              <a:rPr lang="en-US" dirty="0" smtClean="0"/>
              <a:t>, Intel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85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       R1-165990</a:t>
            </a:r>
            <a:endParaRPr lang="en-US" altLang="zh-CN" sz="20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Nanjing, China</a:t>
            </a:r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 May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04800" y="15240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7.1.4</a:t>
            </a:r>
            <a:endParaRPr lang="en-US" altLang="ko-KR" dirty="0"/>
          </a:p>
          <a:p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At least the following time domain structures should be studied/evaluated for NR</a:t>
            </a:r>
          </a:p>
          <a:p>
            <a:pPr lvl="1"/>
            <a:r>
              <a:rPr lang="en-US" dirty="0" smtClean="0"/>
              <a:t>DL transmission region (containing data assignments and data), guard region, UL transmission region (containing UCI)</a:t>
            </a:r>
          </a:p>
          <a:p>
            <a:pPr lvl="1"/>
            <a:r>
              <a:rPr lang="en-US" dirty="0" smtClean="0"/>
              <a:t>DL transmission region (containing data assignments), guard region, UL transmission region (containing data, UCI)</a:t>
            </a:r>
          </a:p>
          <a:p>
            <a:pPr lvl="1"/>
            <a:r>
              <a:rPr lang="en-US" dirty="0" smtClean="0"/>
              <a:t>Other structures not precluded</a:t>
            </a:r>
          </a:p>
          <a:p>
            <a:pPr lvl="1"/>
            <a:r>
              <a:rPr lang="en-US" dirty="0" smtClean="0"/>
              <a:t>Note: there is no assumption between the relationship of assignments and data in the above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FFS</a:t>
            </a:r>
            <a:r>
              <a:rPr lang="en-US" dirty="0" smtClean="0"/>
              <a:t>: there can be guard region after the uplink transmission region.</a:t>
            </a:r>
          </a:p>
          <a:p>
            <a:r>
              <a:rPr lang="en-US" dirty="0" smtClean="0"/>
              <a:t>Study candidate solutions where 1 structure spans at most a time interval of 1 </a:t>
            </a:r>
            <a:r>
              <a:rPr lang="en-US" dirty="0" err="1" smtClean="0"/>
              <a:t>ms</a:t>
            </a:r>
            <a:endParaRPr lang="en-US" dirty="0"/>
          </a:p>
          <a:p>
            <a:r>
              <a:rPr lang="en-US" dirty="0" smtClean="0"/>
              <a:t>FFS: Metrics for study/evaluation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9583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6890</TotalTime>
  <Words>140</Words>
  <Application>Microsoft Office PowerPoint</Application>
  <PresentationFormat>On-screen Show (4:3)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맑은 고딕</vt:lpstr>
      <vt:lpstr>맑은 고딕</vt:lpstr>
      <vt:lpstr>Arial</vt:lpstr>
      <vt:lpstr>Calibri</vt:lpstr>
      <vt:lpstr>Times New Roman</vt:lpstr>
      <vt:lpstr>Office Theme</vt:lpstr>
      <vt:lpstr>WF on Frame Structure and Evaluation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implicit dependencies</dc:title>
  <dc:creator>Paul.Marinier@InterDigital.com</dc:creator>
  <cp:lastModifiedBy>Soriaga, Joseph</cp:lastModifiedBy>
  <cp:revision>309</cp:revision>
  <dcterms:created xsi:type="dcterms:W3CDTF">2006-08-16T00:00:00Z</dcterms:created>
  <dcterms:modified xsi:type="dcterms:W3CDTF">2016-05-27T06:55:27Z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1464146665</vt:lpwstr>
  </property>
</Properties>
</file>