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91" r:id="rId4"/>
    <p:sldId id="29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1"/>
  </p:normalViewPr>
  <p:slideViewPr>
    <p:cSldViewPr>
      <p:cViewPr varScale="1">
        <p:scale>
          <a:sx n="86" d="100"/>
          <a:sy n="86" d="100"/>
        </p:scale>
        <p:origin x="1768" y="20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R1-166020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High Speed Link Level evaluation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Cohere, AT&amp;T, CMCC</a:t>
            </a:r>
            <a:r>
              <a:rPr lang="en-US" altLang="zh-CN" sz="2800" dirty="0"/>
              <a:t>, Deutsche </a:t>
            </a:r>
            <a:r>
              <a:rPr lang="en-US" altLang="zh-CN" sz="2800" dirty="0" smtClean="0"/>
              <a:t>Telekom, InterDigital, National Taiwan University, Orange, Spreadtrum, Telefonica, Telstra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It has been agreed that link level evaluation is needed for the high speed train scenario (R1-165576)</a:t>
            </a:r>
          </a:p>
          <a:p>
            <a:r>
              <a:rPr lang="en-US" altLang="zh-CN" sz="2400" dirty="0" smtClean="0"/>
              <a:t>Highway and V2X scenarios also require high speed to be studied</a:t>
            </a:r>
          </a:p>
          <a:p>
            <a:r>
              <a:rPr lang="en-US" altLang="zh-CN" sz="2400" dirty="0" smtClean="0"/>
              <a:t>Waveform candidates should be evaluated in one or more high speed scenarios</a:t>
            </a:r>
          </a:p>
          <a:p>
            <a:endParaRPr lang="en-GB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waveform evaluation should include performance assessment in high speed scenarios</a:t>
            </a:r>
          </a:p>
        </p:txBody>
      </p:sp>
    </p:spTree>
    <p:extLst>
      <p:ext uri="{BB962C8B-B14F-4D97-AF65-F5344CB8AC3E}">
        <p14:creationId xmlns:p14="http://schemas.microsoft.com/office/powerpoint/2010/main" val="1216511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301629"/>
              </p:ext>
            </p:extLst>
          </p:nvPr>
        </p:nvGraphicFramePr>
        <p:xfrm>
          <a:off x="467544" y="457200"/>
          <a:ext cx="8524056" cy="5923506"/>
        </p:xfrm>
        <a:graphic>
          <a:graphicData uri="http://schemas.openxmlformats.org/drawingml/2006/table">
            <a:tbl>
              <a:tblPr/>
              <a:tblGrid>
                <a:gridCol w="2742522"/>
                <a:gridCol w="5781534"/>
              </a:tblGrid>
              <a:tr h="23855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898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66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490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84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baseline="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1 </a:t>
                      </a:r>
                      <a:r>
                        <a:rPr lang="en-US" sz="1400" kern="100" dirty="0" err="1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ms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79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baseline="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Single numerology case.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Companies should report the selected value</a:t>
                      </a:r>
                      <a:endParaRPr lang="en-US" sz="1400" kern="100" dirty="0" smtClean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baseline="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is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not precluded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77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baseline="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002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50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4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PRBs</a:t>
                      </a:r>
                      <a:endParaRPr lang="en-US" sz="1400" kern="1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2T2R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05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Open loop [Companies should describe precoding scheme] </a:t>
                      </a:r>
                      <a:endParaRPr lang="en-US" sz="1400" dirty="0"/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81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baseline="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9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Fixed.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QPSK: 1/2,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16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QAM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3195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smtClean="0"/>
                        <a:t>Performance metric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User Spectral efficiency (bps/Hz)*</a:t>
                      </a:r>
                      <a:endParaRPr lang="en-US" sz="1400" b="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378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05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estimation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Realistic (describe pilot arrangement)</a:t>
                      </a:r>
                      <a:endParaRPr lang="en-US" sz="1400" dirty="0"/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23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baseline="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4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400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TDL-C, ITU Rural Macro</a:t>
                      </a:r>
                      <a:endParaRPr lang="en-US" sz="1400" dirty="0"/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23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Mobility</a:t>
                      </a:r>
                      <a:endParaRPr lang="zh-CN" sz="1400" b="1" baseline="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500 Km/h</a:t>
                      </a:r>
                      <a:endParaRPr lang="en-US" sz="1400" dirty="0"/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123728" y="7620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Proposal on High Speed LLS evaluation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400800"/>
            <a:ext cx="8143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* Computed according to R1-163897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41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5585</TotalTime>
  <Words>231</Words>
  <Application>Microsoft Macintosh PowerPoint</Application>
  <PresentationFormat>On-screen Show (4:3)</PresentationFormat>
  <Paragraphs>57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ＭＳ Ｐゴシック</vt:lpstr>
      <vt:lpstr>Times New Roman</vt:lpstr>
      <vt:lpstr>宋体</vt:lpstr>
      <vt:lpstr>Arial</vt:lpstr>
      <vt:lpstr>Office Theme</vt:lpstr>
      <vt:lpstr>PowerPoint Presentation</vt:lpstr>
      <vt:lpstr>Motivation</vt:lpstr>
      <vt:lpstr>Proposal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Proposal</dc:title>
  <dc:subject/>
  <dc:creator/>
  <cp:keywords/>
  <dc:description/>
  <cp:lastModifiedBy>Tony Ekpenyong</cp:lastModifiedBy>
  <cp:revision>445</cp:revision>
  <dcterms:created xsi:type="dcterms:W3CDTF">2016-03-24T01:14:08Z</dcterms:created>
  <dcterms:modified xsi:type="dcterms:W3CDTF">2016-05-27T05:57:33Z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