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 varScale="1">
        <p:scale>
          <a:sx n="109" d="100"/>
          <a:sy n="109" d="100"/>
        </p:scale>
        <p:origin x="1644" y="8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Supporting different Numerologies in a NR carrier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Huawei, HiSilicon, Panasonic</a:t>
            </a:r>
            <a:r>
              <a:rPr lang="en-US" altLang="zh-CN" smtClean="0"/>
              <a:t>, </a:t>
            </a:r>
            <a:r>
              <a:rPr lang="en-US" altLang="zh-CN" smtClean="0"/>
              <a:t>Ericsson,  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R1-166008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b="1" u="sng" dirty="0" smtClean="0"/>
              <a:t>Agreements from Tuesday:</a:t>
            </a:r>
            <a:endParaRPr lang="ko-KR" altLang="ko-KR" sz="2800"/>
          </a:p>
          <a:p>
            <a:pPr lvl="1"/>
            <a:r>
              <a:rPr lang="en-US" altLang="ko-KR" sz="2400" dirty="0"/>
              <a:t>Forward compatibility of NR shall ensure smooth introduction of future services and features with no impact on the access of earlier services and </a:t>
            </a:r>
            <a:r>
              <a:rPr lang="en-US" altLang="ko-KR" sz="2400" dirty="0" smtClean="0"/>
              <a:t>UEs</a:t>
            </a:r>
          </a:p>
          <a:p>
            <a:pPr lvl="2"/>
            <a:r>
              <a:rPr lang="en-US" altLang="ko-KR" sz="2000" dirty="0" smtClean="0"/>
              <a:t>Multiplexing different numerologies within a same NR carrier</a:t>
            </a:r>
            <a:r>
              <a:rPr lang="en-US" altLang="ko-KR" sz="5400" dirty="0" smtClean="0"/>
              <a:t> </a:t>
            </a:r>
            <a:r>
              <a:rPr lang="en-GB" altLang="ko-KR" sz="2000" dirty="0" smtClean="0"/>
              <a:t>bandwidth </a:t>
            </a:r>
            <a:r>
              <a:rPr lang="en-US" altLang="ko-KR" sz="2000" dirty="0" smtClean="0"/>
              <a:t>(from the network perspective) is supported</a:t>
            </a:r>
            <a:endParaRPr lang="ko-KR" altLang="ko-KR" sz="2000" smtClean="0"/>
          </a:p>
          <a:p>
            <a:pPr lvl="3"/>
            <a:r>
              <a:rPr lang="en-US" altLang="ko-KR" dirty="0" smtClean="0"/>
              <a:t>FDM </a:t>
            </a:r>
            <a:r>
              <a:rPr lang="en-US" altLang="ko-KR" dirty="0"/>
              <a:t>and/or TDM multiplexing can be </a:t>
            </a:r>
            <a:r>
              <a:rPr lang="en-US" altLang="ko-KR" dirty="0" smtClean="0"/>
              <a:t>considered</a:t>
            </a:r>
          </a:p>
          <a:p>
            <a:pPr lvl="3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99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/>
              <a:t>For a NR carrier (from network perspective) </a:t>
            </a:r>
            <a:r>
              <a:rPr lang="en-US" altLang="ko-KR" dirty="0" smtClean="0"/>
              <a:t>using multiple numerologies, at least the following is supported</a:t>
            </a:r>
          </a:p>
          <a:p>
            <a:pPr lvl="1"/>
            <a:r>
              <a:rPr lang="en-US" altLang="ko-KR" dirty="0" smtClean="0"/>
              <a:t>multiple frequency portions using different numerologies </a:t>
            </a:r>
            <a:r>
              <a:rPr lang="en-US" altLang="ko-KR" dirty="0"/>
              <a:t>share </a:t>
            </a:r>
            <a:r>
              <a:rPr lang="en-US" altLang="ko-KR" dirty="0" smtClean="0"/>
              <a:t>a synchronization signal</a:t>
            </a:r>
          </a:p>
          <a:p>
            <a:pPr lvl="2"/>
            <a:r>
              <a:rPr lang="en-US" altLang="ko-KR" dirty="0" smtClean="0"/>
              <a:t>Note: The synchronization signal refers to the signal itself and the time-frequency resource used to transmit the </a:t>
            </a:r>
            <a:r>
              <a:rPr lang="en-US" altLang="ko-KR" dirty="0"/>
              <a:t>synchronization </a:t>
            </a:r>
            <a:r>
              <a:rPr lang="en-US" altLang="ko-KR" dirty="0" smtClean="0"/>
              <a:t>signal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2185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5334</TotalTime>
  <Words>136</Words>
  <Application>Microsoft Office PowerPoint</Application>
  <PresentationFormat>화면 슬라이드 쇼(4:3)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SimSun</vt:lpstr>
      <vt:lpstr>맑은 고딕</vt:lpstr>
      <vt:lpstr>Arial</vt:lpstr>
      <vt:lpstr>Calibri</vt:lpstr>
      <vt:lpstr>Times New Roman</vt:lpstr>
      <vt:lpstr>Office 主题</vt:lpstr>
      <vt:lpstr>WF on Supporting different Numerologies in a NR carrier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admin</cp:lastModifiedBy>
  <cp:revision>397</cp:revision>
  <dcterms:created xsi:type="dcterms:W3CDTF">2015-02-09T15:32:33Z</dcterms:created>
  <dcterms:modified xsi:type="dcterms:W3CDTF">2016-05-27T04:09:05Z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