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0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708EA58B-4D8E-47EE-B735-D864BCC83AEF}">
          <p14:sldIdLst>
            <p14:sldId id="261"/>
            <p14:sldId id="26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946" y="6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16B415-10E9-4878-A1E6-5B72C3B49C41}" type="datetimeFigureOut">
              <a:rPr kumimoji="1" lang="ja-JP" altLang="en-US" smtClean="0"/>
              <a:t>2016/5/27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98D733-7DEC-4092-A013-F195E65844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99299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98D733-7DEC-4092-A013-F195E658447C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23440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179DA-E818-4A25-AC71-8987F5875AC7}" type="datetimeFigureOut">
              <a:rPr kumimoji="1" lang="ja-JP" altLang="en-US" smtClean="0"/>
              <a:t>2016/5/27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094FF-4A79-454C-9DFF-641C49D9885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12566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179DA-E818-4A25-AC71-8987F5875AC7}" type="datetimeFigureOut">
              <a:rPr kumimoji="1" lang="ja-JP" altLang="en-US" smtClean="0"/>
              <a:t>2016/5/27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094FF-4A79-454C-9DFF-641C49D9885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14669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179DA-E818-4A25-AC71-8987F5875AC7}" type="datetimeFigureOut">
              <a:rPr kumimoji="1" lang="ja-JP" altLang="en-US" smtClean="0"/>
              <a:t>2016/5/27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094FF-4A79-454C-9DFF-641C49D9885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1119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179DA-E818-4A25-AC71-8987F5875AC7}" type="datetimeFigureOut">
              <a:rPr kumimoji="1" lang="ja-JP" altLang="en-US" smtClean="0"/>
              <a:t>2016/5/27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094FF-4A79-454C-9DFF-641C49D9885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23747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179DA-E818-4A25-AC71-8987F5875AC7}" type="datetimeFigureOut">
              <a:rPr kumimoji="1" lang="ja-JP" altLang="en-US" smtClean="0"/>
              <a:t>2016/5/27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094FF-4A79-454C-9DFF-641C49D9885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79791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179DA-E818-4A25-AC71-8987F5875AC7}" type="datetimeFigureOut">
              <a:rPr kumimoji="1" lang="ja-JP" altLang="en-US" smtClean="0"/>
              <a:t>2016/5/27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094FF-4A79-454C-9DFF-641C49D9885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873459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179DA-E818-4A25-AC71-8987F5875AC7}" type="datetimeFigureOut">
              <a:rPr kumimoji="1" lang="ja-JP" altLang="en-US" smtClean="0"/>
              <a:t>2016/5/27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094FF-4A79-454C-9DFF-641C49D9885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40033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179DA-E818-4A25-AC71-8987F5875AC7}" type="datetimeFigureOut">
              <a:rPr kumimoji="1" lang="ja-JP" altLang="en-US" smtClean="0"/>
              <a:t>2016/5/27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094FF-4A79-454C-9DFF-641C49D9885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645570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179DA-E818-4A25-AC71-8987F5875AC7}" type="datetimeFigureOut">
              <a:rPr kumimoji="1" lang="ja-JP" altLang="en-US" smtClean="0"/>
              <a:t>2016/5/27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094FF-4A79-454C-9DFF-641C49D9885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4046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179DA-E818-4A25-AC71-8987F5875AC7}" type="datetimeFigureOut">
              <a:rPr kumimoji="1" lang="ja-JP" altLang="en-US" smtClean="0"/>
              <a:t>2016/5/27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094FF-4A79-454C-9DFF-641C49D9885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36627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179DA-E818-4A25-AC71-8987F5875AC7}" type="datetimeFigureOut">
              <a:rPr kumimoji="1" lang="ja-JP" altLang="en-US" smtClean="0"/>
              <a:t>2016/5/27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094FF-4A79-454C-9DFF-641C49D9885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1710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179DA-E818-4A25-AC71-8987F5875AC7}" type="datetimeFigureOut">
              <a:rPr kumimoji="1" lang="ja-JP" altLang="en-US" smtClean="0"/>
              <a:t>2016/5/27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3094FF-4A79-454C-9DFF-641C49D9885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838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altLang="zh-CN" sz="2800" dirty="0" smtClean="0"/>
              <a:t>Proposal for email discussion on evaluation assumptions for high speed train scenario:</a:t>
            </a:r>
            <a:br>
              <a:rPr lang="en-US" altLang="zh-CN" sz="2800" dirty="0" smtClean="0"/>
            </a:br>
            <a:r>
              <a:rPr lang="en-US" altLang="zh-CN" sz="2800" dirty="0" smtClean="0"/>
              <a:t>Macro + relay around 30GHz</a:t>
            </a:r>
            <a:endParaRPr lang="zh-CN" altLang="en-US" sz="2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Mitsubishi </a:t>
            </a:r>
            <a:r>
              <a:rPr lang="en-US" altLang="zh-CN" dirty="0" smtClean="0">
                <a:solidFill>
                  <a:schemeClr val="tx1"/>
                </a:solidFill>
              </a:rPr>
              <a:t>Electric, ETRI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85</a:t>
            </a:r>
            <a:r>
              <a:rPr lang="en-GB" sz="2400" b="1" dirty="0"/>
              <a:t>	</a:t>
            </a:r>
            <a:r>
              <a:rPr lang="en-GB" sz="2400" b="1" dirty="0" smtClean="0"/>
              <a:t>		</a:t>
            </a:r>
            <a:r>
              <a:rPr lang="en-GB" sz="2400" b="1" dirty="0" smtClean="0"/>
              <a:t>R1-166001 </a:t>
            </a:r>
            <a:r>
              <a:rPr lang="en-US" sz="2400" b="1" dirty="0" smtClean="0"/>
              <a:t>Nanjing, China, 23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27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May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7.1.2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7009688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6828797"/>
              </p:ext>
            </p:extLst>
          </p:nvPr>
        </p:nvGraphicFramePr>
        <p:xfrm>
          <a:off x="395536" y="44624"/>
          <a:ext cx="8208912" cy="65001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28392"/>
                <a:gridCol w="4680520"/>
              </a:tblGrid>
              <a:tr h="370840">
                <a:tc>
                  <a:txBody>
                    <a:bodyPr/>
                    <a:lstStyle/>
                    <a:p>
                      <a:endParaRPr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800" dirty="0"/>
                    </a:p>
                  </a:txBody>
                  <a:tcPr/>
                </a:tc>
              </a:tr>
              <a:tr h="27723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 dirty="0" smtClean="0"/>
                        <a:t>Layout</a:t>
                      </a:r>
                      <a:endParaRPr kumimoji="1" lang="ja-JP" alt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 dirty="0" smtClean="0"/>
                        <a:t>Refer</a:t>
                      </a:r>
                      <a:r>
                        <a:rPr kumimoji="1" lang="en-US" altLang="ja-JP" sz="1000" b="1" baseline="0" dirty="0" smtClean="0"/>
                        <a:t> to</a:t>
                      </a:r>
                      <a:r>
                        <a:rPr kumimoji="1" lang="en-US" altLang="ja-JP" sz="1000" b="1" dirty="0" smtClean="0"/>
                        <a:t> R1-165484</a:t>
                      </a:r>
                      <a:endParaRPr kumimoji="1" lang="ja-JP" altLang="en-US" sz="1000" b="1" dirty="0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 dirty="0" smtClean="0"/>
                        <a:t>Inter-RRH distance</a:t>
                      </a:r>
                      <a:endParaRPr kumimoji="1" lang="ja-JP" alt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 dirty="0" smtClean="0"/>
                        <a:t>Refer</a:t>
                      </a:r>
                      <a:r>
                        <a:rPr kumimoji="1" lang="en-US" altLang="ja-JP" sz="1000" b="1" baseline="0" dirty="0" smtClean="0"/>
                        <a:t> to</a:t>
                      </a:r>
                      <a:r>
                        <a:rPr kumimoji="1" lang="en-US" altLang="ja-JP" sz="1000" b="1" dirty="0" smtClean="0"/>
                        <a:t> R1-165484</a:t>
                      </a:r>
                      <a:endParaRPr kumimoji="1" lang="ja-JP" altLang="en-US" sz="1000" b="1" dirty="0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 dirty="0" smtClean="0"/>
                        <a:t>Carrier frequency</a:t>
                      </a:r>
                      <a:endParaRPr kumimoji="1" lang="ja-JP" alt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 dirty="0" smtClean="0"/>
                        <a:t>Around 30GHz</a:t>
                      </a:r>
                      <a:endParaRPr kumimoji="1" lang="ja-JP" altLang="en-US" sz="1000" b="1" dirty="0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 dirty="0" smtClean="0"/>
                        <a:t>Aggregated system bandwidth</a:t>
                      </a:r>
                      <a:endParaRPr kumimoji="1" lang="ja-JP" alt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 dirty="0" smtClean="0"/>
                        <a:t>Up to 1GHz (DL+UL)</a:t>
                      </a:r>
                      <a:endParaRPr kumimoji="1" lang="ja-JP" altLang="en-US" sz="1000" b="1" dirty="0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 dirty="0" smtClean="0"/>
                        <a:t>Simulation</a:t>
                      </a:r>
                      <a:r>
                        <a:rPr kumimoji="1" lang="en-US" altLang="ja-JP" sz="1000" b="1" baseline="0" dirty="0" smtClean="0"/>
                        <a:t> bandwidth</a:t>
                      </a:r>
                      <a:endParaRPr kumimoji="1" lang="ja-JP" alt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 dirty="0" smtClean="0"/>
                        <a:t>[100] MHz</a:t>
                      </a:r>
                      <a:endParaRPr kumimoji="1" lang="ja-JP" altLang="en-US" sz="1000" b="1" dirty="0"/>
                    </a:p>
                  </a:txBody>
                  <a:tcPr/>
                </a:tc>
              </a:tr>
              <a:tr h="367248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 dirty="0" smtClean="0"/>
                        <a:t>Channel model</a:t>
                      </a:r>
                      <a:endParaRPr kumimoji="1" lang="ja-JP" alt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000" b="1" dirty="0" smtClean="0"/>
                        <a:t>5GCM</a:t>
                      </a:r>
                      <a:r>
                        <a:rPr lang="en-US" altLang="ja-JP" sz="1000" b="1" baseline="0" dirty="0" smtClean="0"/>
                        <a:t> </a:t>
                      </a:r>
                      <a:r>
                        <a:rPr lang="en-US" altLang="ja-JP" sz="1000" b="1" dirty="0" smtClean="0"/>
                        <a:t>TDL,</a:t>
                      </a:r>
                      <a:r>
                        <a:rPr lang="en-US" altLang="ja-JP" sz="1000" b="1" baseline="0" dirty="0" smtClean="0"/>
                        <a:t> CDL-D/E</a:t>
                      </a:r>
                      <a:endParaRPr lang="en-US" altLang="ja-JP" sz="1000" b="1" dirty="0" smtClean="0"/>
                    </a:p>
                    <a:p>
                      <a:pPr algn="ctr"/>
                      <a:r>
                        <a:rPr lang="en-US" altLang="ja-JP" sz="1000" b="1" dirty="0" smtClean="0"/>
                        <a:t>Note: Other models can be considered.</a:t>
                      </a:r>
                      <a:endParaRPr kumimoji="1" lang="ja-JP" altLang="en-US" sz="10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000" b="1" dirty="0" smtClean="0"/>
                        <a:t>RRH and Relay power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1" algn="ctr"/>
                      <a:r>
                        <a:rPr lang="en-US" altLang="ja-JP" sz="1000" b="1" dirty="0" smtClean="0"/>
                        <a:t>RRH </a:t>
                      </a:r>
                      <a:r>
                        <a:rPr lang="en-US" altLang="ja-JP" sz="1000" b="1" dirty="0" err="1" smtClean="0"/>
                        <a:t>Tx</a:t>
                      </a:r>
                      <a:r>
                        <a:rPr lang="en-US" altLang="ja-JP" sz="1000" b="1" dirty="0" smtClean="0"/>
                        <a:t> power: [30dBm]</a:t>
                      </a:r>
                    </a:p>
                    <a:p>
                      <a:pPr lvl="1" algn="ctr"/>
                      <a:r>
                        <a:rPr lang="en-US" altLang="ja-JP" sz="1000" b="1" dirty="0" smtClean="0"/>
                        <a:t>Relay </a:t>
                      </a:r>
                      <a:r>
                        <a:rPr lang="en-US" altLang="ja-JP" sz="1000" b="1" dirty="0" err="1" smtClean="0"/>
                        <a:t>Tx</a:t>
                      </a:r>
                      <a:r>
                        <a:rPr lang="en-US" altLang="ja-JP" sz="1000" b="1" dirty="0" smtClean="0"/>
                        <a:t> power</a:t>
                      </a:r>
                      <a:r>
                        <a:rPr lang="ja-JP" altLang="en-US" sz="1000" b="1" dirty="0" smtClean="0"/>
                        <a:t>： </a:t>
                      </a:r>
                      <a:r>
                        <a:rPr lang="en-US" altLang="ja-JP" sz="1000" b="1" dirty="0" smtClean="0"/>
                        <a:t>[27dBm]</a:t>
                      </a:r>
                    </a:p>
                    <a:p>
                      <a:pPr lvl="1" algn="ctr"/>
                      <a:r>
                        <a:rPr lang="en-US" altLang="ja-JP" sz="1000" b="1" dirty="0" smtClean="0"/>
                        <a:t>System bandwidth: [100MHz or more]</a:t>
                      </a:r>
                      <a:endParaRPr kumimoji="1" lang="ja-JP" altLang="en-US" sz="1000" b="1" dirty="0"/>
                    </a:p>
                  </a:txBody>
                  <a:tcPr/>
                </a:tc>
              </a:tr>
              <a:tr h="28196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 dirty="0" smtClean="0"/>
                        <a:t>RRH</a:t>
                      </a:r>
                      <a:r>
                        <a:rPr kumimoji="1" lang="en-US" altLang="ja-JP" sz="1000" b="1" baseline="0" dirty="0" smtClean="0"/>
                        <a:t> antenna elements</a:t>
                      </a:r>
                      <a:endParaRPr kumimoji="1" lang="ja-JP" alt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 dirty="0" smtClean="0"/>
                        <a:t>Up to 256 </a:t>
                      </a:r>
                      <a:r>
                        <a:rPr kumimoji="1" lang="en-US" altLang="ja-JP" sz="1000" b="1" dirty="0" err="1" smtClean="0"/>
                        <a:t>Tx</a:t>
                      </a:r>
                      <a:r>
                        <a:rPr kumimoji="1" lang="en-US" altLang="ja-JP" sz="1000" b="1" dirty="0" smtClean="0"/>
                        <a:t> /Rx antenna elements </a:t>
                      </a:r>
                      <a:endParaRPr kumimoji="1" lang="ja-JP" altLang="en-US" sz="1000" b="1" dirty="0"/>
                    </a:p>
                  </a:txBody>
                  <a:tcPr/>
                </a:tc>
              </a:tr>
              <a:tr h="429344"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000" b="1" dirty="0" smtClean="0"/>
                        <a:t>RRH</a:t>
                      </a:r>
                      <a:r>
                        <a:rPr lang="en-US" altLang="ja-JP" sz="1000" b="1" baseline="0" dirty="0" smtClean="0"/>
                        <a:t> antenna architecture</a:t>
                      </a:r>
                      <a:endParaRPr lang="ja-JP" alt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 dirty="0" smtClean="0"/>
                        <a:t>FFS</a:t>
                      </a:r>
                      <a:r>
                        <a:rPr kumimoji="1" lang="en-US" altLang="ja-JP" sz="1000" b="1" baseline="0" dirty="0" smtClean="0"/>
                        <a:t>, </a:t>
                      </a:r>
                    </a:p>
                    <a:p>
                      <a:pPr algn="ctr"/>
                      <a:r>
                        <a:rPr kumimoji="1" lang="en-US" altLang="ja-JP" sz="1000" b="1" dirty="0" smtClean="0"/>
                        <a:t>Starting point is the multi antenna architecture agreed for the NR MIMO study</a:t>
                      </a:r>
                      <a:endParaRPr kumimoji="1" lang="ja-JP" altLang="en-US" sz="1000" b="1" dirty="0"/>
                    </a:p>
                  </a:txBody>
                  <a:tcPr/>
                </a:tc>
              </a:tr>
              <a:tr h="249128"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000" b="1" dirty="0" smtClean="0"/>
                        <a:t>RRH antenna height</a:t>
                      </a:r>
                      <a:endParaRPr lang="ja-JP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 dirty="0" smtClean="0"/>
                        <a:t>2.5m</a:t>
                      </a:r>
                      <a:endParaRPr kumimoji="1" lang="ja-JP" altLang="en-US" sz="1000" b="1" dirty="0"/>
                    </a:p>
                  </a:txBody>
                  <a:tcPr/>
                </a:tc>
              </a:tr>
              <a:tr h="28493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 dirty="0" smtClean="0"/>
                        <a:t>RRH antenna element gain + connection loss</a:t>
                      </a:r>
                      <a:endParaRPr kumimoji="1" lang="ja-JP" alt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 dirty="0" smtClean="0"/>
                        <a:t>FFS</a:t>
                      </a:r>
                      <a:endParaRPr kumimoji="1" lang="ja-JP" altLang="en-US" sz="1000" b="1" dirty="0"/>
                    </a:p>
                  </a:txBody>
                  <a:tcPr/>
                </a:tc>
              </a:tr>
              <a:tr h="25802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 dirty="0" smtClean="0"/>
                        <a:t>RRH receiver noise figure</a:t>
                      </a:r>
                      <a:endParaRPr kumimoji="1" lang="ja-JP" alt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 dirty="0" smtClean="0"/>
                        <a:t>FFS</a:t>
                      </a:r>
                      <a:endParaRPr kumimoji="1" lang="ja-JP" altLang="en-US" sz="1000" b="1" dirty="0"/>
                    </a:p>
                  </a:txBody>
                  <a:tcPr/>
                </a:tc>
              </a:tr>
              <a:tr h="285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 dirty="0" smtClean="0"/>
                        <a:t>Relay antenna elements</a:t>
                      </a:r>
                      <a:endParaRPr kumimoji="1" lang="ja-JP" alt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 dirty="0" smtClean="0"/>
                        <a:t>Up to 256 </a:t>
                      </a:r>
                      <a:r>
                        <a:rPr kumimoji="1" lang="en-US" altLang="ja-JP" sz="1000" b="1" dirty="0" err="1" smtClean="0"/>
                        <a:t>Tx</a:t>
                      </a:r>
                      <a:r>
                        <a:rPr kumimoji="1" lang="en-US" altLang="ja-JP" sz="1000" b="1" dirty="0" smtClean="0"/>
                        <a:t> /Rx antenna elements </a:t>
                      </a:r>
                      <a:endParaRPr kumimoji="1" lang="ja-JP" altLang="en-US" sz="1000" b="1" dirty="0" smtClean="0"/>
                    </a:p>
                  </a:txBody>
                  <a:tcPr/>
                </a:tc>
              </a:tr>
              <a:tr h="37115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000" b="1" dirty="0" smtClean="0"/>
                        <a:t>Relay</a:t>
                      </a:r>
                      <a:r>
                        <a:rPr lang="en-US" altLang="ja-JP" sz="1000" b="1" baseline="0" dirty="0" smtClean="0"/>
                        <a:t> antenna architecture</a:t>
                      </a:r>
                      <a:endParaRPr lang="ja-JP" altLang="en-US" sz="1000" b="1" dirty="0" smtClean="0"/>
                    </a:p>
                    <a:p>
                      <a:pPr algn="ctr"/>
                      <a:endParaRPr kumimoji="1" lang="ja-JP" alt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 dirty="0" smtClean="0"/>
                        <a:t>FFS,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 dirty="0" smtClean="0"/>
                        <a:t>Starting point is the multi antenna architecture agreed for the NR MIMO study</a:t>
                      </a:r>
                      <a:endParaRPr kumimoji="1" lang="ja-JP" altLang="en-US" sz="1000" b="1" dirty="0"/>
                    </a:p>
                  </a:txBody>
                  <a:tcPr/>
                </a:tc>
              </a:tr>
              <a:tr h="25431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 dirty="0" smtClean="0"/>
                        <a:t>Relay antenna</a:t>
                      </a:r>
                      <a:r>
                        <a:rPr kumimoji="1" lang="en-US" altLang="ja-JP" sz="1000" b="1" baseline="0" dirty="0" smtClean="0"/>
                        <a:t> height</a:t>
                      </a:r>
                      <a:endParaRPr kumimoji="1" lang="ja-JP" alt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 dirty="0" smtClean="0"/>
                        <a:t>FFS</a:t>
                      </a:r>
                      <a:endParaRPr kumimoji="1" lang="ja-JP" altLang="en-US" sz="1000" b="1" dirty="0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 dirty="0" smtClean="0"/>
                        <a:t>Relay antenna</a:t>
                      </a:r>
                      <a:r>
                        <a:rPr kumimoji="1" lang="en-US" altLang="ja-JP" sz="1000" b="1" baseline="0" dirty="0" smtClean="0"/>
                        <a:t> gain</a:t>
                      </a:r>
                      <a:endParaRPr kumimoji="1" lang="ja-JP" alt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 dirty="0" smtClean="0"/>
                        <a:t>FFS</a:t>
                      </a:r>
                      <a:endParaRPr kumimoji="1" lang="ja-JP" altLang="en-US" sz="1000" dirty="0"/>
                    </a:p>
                  </a:txBody>
                  <a:tcPr/>
                </a:tc>
              </a:tr>
              <a:tr h="28555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 dirty="0" smtClean="0"/>
                        <a:t>Relay receiver</a:t>
                      </a:r>
                      <a:r>
                        <a:rPr kumimoji="1" lang="en-US" altLang="ja-JP" sz="1000" b="1" baseline="0" dirty="0" smtClean="0"/>
                        <a:t> noise figure</a:t>
                      </a:r>
                      <a:endParaRPr kumimoji="1" lang="ja-JP" alt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 dirty="0" smtClean="0"/>
                        <a:t>FFS</a:t>
                      </a:r>
                      <a:endParaRPr kumimoji="1" lang="ja-JP" altLang="en-US" sz="1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 dirty="0" smtClean="0"/>
                        <a:t>Channel estimation</a:t>
                      </a:r>
                      <a:endParaRPr kumimoji="1" lang="ja-JP" alt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 dirty="0" smtClean="0"/>
                        <a:t>Realistic</a:t>
                      </a:r>
                      <a:endParaRPr kumimoji="1" lang="ja-JP" altLang="en-US" sz="10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 dirty="0" smtClean="0"/>
                        <a:t>Maximum speed</a:t>
                      </a:r>
                      <a:endParaRPr kumimoji="1" lang="ja-JP" alt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 dirty="0" smtClean="0"/>
                        <a:t>500 km/</a:t>
                      </a:r>
                      <a:r>
                        <a:rPr kumimoji="1" lang="en-US" altLang="ja-JP" sz="1000" b="1" dirty="0" err="1" smtClean="0"/>
                        <a:t>hr</a:t>
                      </a:r>
                      <a:endParaRPr kumimoji="1" lang="ja-JP" altLang="en-US" sz="10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正方形/長方形 4"/>
          <p:cNvSpPr/>
          <p:nvPr/>
        </p:nvSpPr>
        <p:spPr>
          <a:xfrm>
            <a:off x="179512" y="6525344"/>
            <a:ext cx="87849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1400" b="1" dirty="0" smtClean="0"/>
              <a:t>Proposal : Email discussion for </a:t>
            </a:r>
            <a:r>
              <a:rPr lang="en-US" altLang="ja-JP" sz="1400" b="1" dirty="0" smtClean="0"/>
              <a:t>FFS, square </a:t>
            </a:r>
            <a:r>
              <a:rPr lang="en-US" altLang="ja-JP" sz="1400" b="1" dirty="0" smtClean="0"/>
              <a:t>bracketed </a:t>
            </a:r>
            <a:r>
              <a:rPr lang="en-US" altLang="ja-JP" sz="1400" b="1" dirty="0" smtClean="0"/>
              <a:t>parameters and other link level simulation related  parameters</a:t>
            </a:r>
            <a:endParaRPr lang="en-US" altLang="ja-JP" sz="1400" b="1" dirty="0" smtClean="0"/>
          </a:p>
        </p:txBody>
      </p:sp>
    </p:spTree>
    <p:extLst>
      <p:ext uri="{BB962C8B-B14F-4D97-AF65-F5344CB8AC3E}">
        <p14:creationId xmlns:p14="http://schemas.microsoft.com/office/powerpoint/2010/main" val="13486406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205</Words>
  <Application>Microsoft Office PowerPoint</Application>
  <PresentationFormat>画面に合わせる (4:3)</PresentationFormat>
  <Paragraphs>49</Paragraphs>
  <Slides>2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​​テーマ</vt:lpstr>
      <vt:lpstr>Proposal for email discussion on evaluation assumptions for high speed train scenario: Macro + relay around 30GHz</vt:lpstr>
      <vt:lpstr>PowerPoint プレゼンテーション</vt:lpstr>
    </vt:vector>
  </TitlesOfParts>
  <Company>三菱電機　東部地区研究所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マイクロソフト包括契約</dc:creator>
  <cp:lastModifiedBy>マイクロソフト包括契約</cp:lastModifiedBy>
  <cp:revision>42</cp:revision>
  <dcterms:created xsi:type="dcterms:W3CDTF">2016-05-26T21:49:18Z</dcterms:created>
  <dcterms:modified xsi:type="dcterms:W3CDTF">2016-05-27T02:37:46Z</dcterms:modified>
</cp:coreProperties>
</file>