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9" r:id="rId3"/>
    <p:sldId id="27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60" autoAdjust="0"/>
    <p:restoredTop sz="98883" autoAdjust="0"/>
  </p:normalViewPr>
  <p:slideViewPr>
    <p:cSldViewPr>
      <p:cViewPr varScale="1">
        <p:scale>
          <a:sx n="89" d="100"/>
          <a:sy n="89" d="100"/>
        </p:scale>
        <p:origin x="144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43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372333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717054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9683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WF on Frame Structure and Evaluation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Huawei, </a:t>
            </a:r>
            <a:r>
              <a:rPr lang="en-US" dirty="0" err="1" smtClean="0"/>
              <a:t>HiSilicon</a:t>
            </a:r>
            <a:r>
              <a:rPr lang="en-US" dirty="0" smtClean="0"/>
              <a:t>, NTT </a:t>
            </a:r>
            <a:r>
              <a:rPr lang="en-US" dirty="0" smtClean="0"/>
              <a:t>DOCOMO, Ericsson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85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       R1-165990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Nanjing, China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7.1.4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At least the following time domain structures should be studied/evaluated for NR</a:t>
            </a:r>
          </a:p>
          <a:p>
            <a:pPr lvl="1"/>
            <a:r>
              <a:rPr lang="en-US" dirty="0" smtClean="0"/>
              <a:t>DL burst (data assignment, data), guard, UL burst (UCI)</a:t>
            </a:r>
          </a:p>
          <a:p>
            <a:pPr lvl="1"/>
            <a:r>
              <a:rPr lang="en-US" dirty="0"/>
              <a:t>D</a:t>
            </a:r>
            <a:r>
              <a:rPr lang="en-US" dirty="0" smtClean="0"/>
              <a:t>L burst (</a:t>
            </a:r>
            <a:r>
              <a:rPr lang="en-US" dirty="0"/>
              <a:t>data assignment</a:t>
            </a:r>
            <a:r>
              <a:rPr lang="en-US" dirty="0" smtClean="0"/>
              <a:t>), guard, UL burst (data, UCI)</a:t>
            </a:r>
          </a:p>
          <a:p>
            <a:pPr lvl="1"/>
            <a:r>
              <a:rPr lang="en-US" dirty="0" smtClean="0"/>
              <a:t>Other structures not precluded</a:t>
            </a:r>
          </a:p>
          <a:p>
            <a:r>
              <a:rPr lang="en-US" dirty="0" smtClean="0"/>
              <a:t>Study candidate solutions where 1 or more instances of such constructions are within a time interval of 1 ms</a:t>
            </a:r>
          </a:p>
          <a:p>
            <a:r>
              <a:rPr lang="en-US" dirty="0" smtClean="0"/>
              <a:t>FFS: Metrics e.g. link budget, spectral efficiency, multiple TRP UL/DL interference, latency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958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Illustration of Candidate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09800" y="1813719"/>
            <a:ext cx="756621" cy="45720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assign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966421" y="1813719"/>
            <a:ext cx="2133600" cy="45720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481021" y="2362200"/>
            <a:ext cx="824753" cy="457200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UCI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14282" y="3921764"/>
            <a:ext cx="756621" cy="45720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assign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351903" y="4419600"/>
            <a:ext cx="2133600" cy="457200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data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85503" y="4419600"/>
            <a:ext cx="824753" cy="457200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UCI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81802" y="5867400"/>
            <a:ext cx="6566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Note these are example constructions, and others are not precluded</a:t>
            </a:r>
            <a:endParaRPr lang="en-US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565649" y="1857653"/>
            <a:ext cx="1515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Scheduler’s </a:t>
            </a:r>
            <a:r>
              <a:rPr lang="en-US" dirty="0" err="1" smtClean="0"/>
              <a:t>Tx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400800" y="2395773"/>
            <a:ext cx="1454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Recipient’s </a:t>
            </a:r>
            <a:r>
              <a:rPr lang="en-US" dirty="0" err="1" smtClean="0"/>
              <a:t>Tx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65649" y="3921764"/>
            <a:ext cx="1515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Scheduler’s </a:t>
            </a:r>
            <a:r>
              <a:rPr lang="en-US" dirty="0" err="1" smtClean="0"/>
              <a:t>Tx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400800" y="4459884"/>
            <a:ext cx="1243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Sender’s </a:t>
            </a:r>
            <a:r>
              <a:rPr lang="en-US" dirty="0" err="1" smtClean="0"/>
              <a:t>Tx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028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6853</TotalTime>
  <Words>143</Words>
  <Application>Microsoft Office PowerPoint</Application>
  <PresentationFormat>On-screen Show (4:3)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맑은 고딕</vt:lpstr>
      <vt:lpstr>Arial</vt:lpstr>
      <vt:lpstr>Calibri</vt:lpstr>
      <vt:lpstr>Times New Roman</vt:lpstr>
      <vt:lpstr>Office Theme</vt:lpstr>
      <vt:lpstr>WF on Frame Structure and Evaluation</vt:lpstr>
      <vt:lpstr>Proposal</vt:lpstr>
      <vt:lpstr>Illustration of Candidate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implicit dependencies</dc:title>
  <dc:creator>Paul.Marinier@InterDigital.com</dc:creator>
  <cp:lastModifiedBy>Soriaga, Joseph</cp:lastModifiedBy>
  <cp:revision>286</cp:revision>
  <dcterms:created xsi:type="dcterms:W3CDTF">2006-08-16T00:00:00Z</dcterms:created>
  <dcterms:modified xsi:type="dcterms:W3CDTF">2016-05-27T02:15:29Z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1464146665</vt:lpwstr>
  </property>
</Properties>
</file>