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7"/>
  </p:notesMasterIdLst>
  <p:sldIdLst>
    <p:sldId id="256" r:id="rId2"/>
    <p:sldId id="258" r:id="rId3"/>
    <p:sldId id="259" r:id="rId4"/>
    <p:sldId id="261" r:id="rId5"/>
    <p:sldId id="257" r:id="rId6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17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87273-66CA-4DBB-9524-F10F6D783416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7BB545-860D-45CA-ADE0-50FE8697F4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4935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B06E-5163-482A-BDD4-0A5CC87E1028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8370-A2FD-4D35-9C46-02C74CAB5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726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B06E-5163-482A-BDD4-0A5CC87E1028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8370-A2FD-4D35-9C46-02C74CAB5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946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B06E-5163-482A-BDD4-0A5CC87E1028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8370-A2FD-4D35-9C46-02C74CAB5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702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B06E-5163-482A-BDD4-0A5CC87E1028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8370-A2FD-4D35-9C46-02C74CAB5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447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B06E-5163-482A-BDD4-0A5CC87E1028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8370-A2FD-4D35-9C46-02C74CAB5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750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B06E-5163-482A-BDD4-0A5CC87E1028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8370-A2FD-4D35-9C46-02C74CAB5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8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B06E-5163-482A-BDD4-0A5CC87E1028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8370-A2FD-4D35-9C46-02C74CAB5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548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B06E-5163-482A-BDD4-0A5CC87E1028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8370-A2FD-4D35-9C46-02C74CAB5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391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B06E-5163-482A-BDD4-0A5CC87E1028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8370-A2FD-4D35-9C46-02C74CAB5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20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B06E-5163-482A-BDD4-0A5CC87E1028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8370-A2FD-4D35-9C46-02C74CAB5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511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B06E-5163-482A-BDD4-0A5CC87E1028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8370-A2FD-4D35-9C46-02C74CAB5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689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3B06E-5163-482A-BDD4-0A5CC87E1028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88370-A2FD-4D35-9C46-02C74CAB5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594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ED Threshold for UL LBT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</a:t>
            </a:r>
            <a:r>
              <a:rPr lang="en-US" dirty="0" smtClean="0"/>
              <a:t>Huawei, HiSilicon 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#85				        R1-1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65962</a:t>
            </a:r>
            <a:endParaRPr lang="en-US" altLang="zh-CN" sz="2000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Nanjing, China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– 27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 May 2016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37160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6.2.1.5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1053810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Coexistence </a:t>
            </a:r>
            <a:r>
              <a:rPr lang="en-US" dirty="0"/>
              <a:t>of LAA with Wi-Fi </a:t>
            </a:r>
            <a:r>
              <a:rPr lang="en-US" dirty="0" smtClean="0"/>
              <a:t>in 3GPP scenarios based on LAA with ED threshold of -72 dBm for both DL and UL LBT are presented in e.g. </a:t>
            </a:r>
            <a:r>
              <a:rPr lang="en-US" dirty="0" smtClean="0"/>
              <a:t>R1-165158 </a:t>
            </a:r>
            <a:r>
              <a:rPr lang="en-US" dirty="0" smtClean="0"/>
              <a:t>where no coexistence issue with the neighboring Wi-Fi network is observed.</a:t>
            </a:r>
          </a:p>
          <a:p>
            <a:r>
              <a:rPr lang="en-US" dirty="0" smtClean="0"/>
              <a:t>Coexistence of LAA with Wi-Fi in scenarios </a:t>
            </a:r>
            <a:r>
              <a:rPr lang="en-US" dirty="0"/>
              <a:t>based on LAA with ED threshold of -72 dBm </a:t>
            </a:r>
            <a:r>
              <a:rPr lang="en-US" dirty="0" smtClean="0"/>
              <a:t>with an RSSI profile similar to reported field measurements R1-162982 are </a:t>
            </a:r>
            <a:r>
              <a:rPr lang="en-US" dirty="0"/>
              <a:t>presented </a:t>
            </a:r>
            <a:r>
              <a:rPr lang="en-US" dirty="0" smtClean="0"/>
              <a:t>here:</a:t>
            </a:r>
          </a:p>
        </p:txBody>
      </p:sp>
    </p:spTree>
    <p:extLst>
      <p:ext uri="{BB962C8B-B14F-4D97-AF65-F5344CB8AC3E}">
        <p14:creationId xmlns:p14="http://schemas.microsoft.com/office/powerpoint/2010/main" val="820375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905000"/>
            <a:ext cx="5715000" cy="4288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>
          <a:xfrm>
            <a:off x="5254625" y="2133600"/>
            <a:ext cx="3508375" cy="396240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000" dirty="0" smtClean="0"/>
              <a:t>Simulation assumptions:</a:t>
            </a:r>
          </a:p>
          <a:p>
            <a:pPr lvl="0"/>
            <a:r>
              <a:rPr lang="en-US" sz="2000" dirty="0" smtClean="0"/>
              <a:t>8 </a:t>
            </a:r>
            <a:r>
              <a:rPr lang="en-US" sz="2000" dirty="0"/>
              <a:t>APs per </a:t>
            </a:r>
            <a:r>
              <a:rPr lang="en-US" sz="2000" dirty="0" smtClean="0"/>
              <a:t>operator</a:t>
            </a:r>
          </a:p>
          <a:p>
            <a:pPr lvl="0"/>
            <a:r>
              <a:rPr lang="en-US" sz="2000" dirty="0" smtClean="0"/>
              <a:t>25 </a:t>
            </a:r>
            <a:r>
              <a:rPr lang="en-US" sz="2000" dirty="0"/>
              <a:t>users per </a:t>
            </a:r>
            <a:r>
              <a:rPr lang="en-US" sz="2000" dirty="0" smtClean="0"/>
              <a:t>operator</a:t>
            </a:r>
          </a:p>
          <a:p>
            <a:r>
              <a:rPr lang="en-US" sz="2000" dirty="0"/>
              <a:t>50/50  DL and UL </a:t>
            </a:r>
            <a:r>
              <a:rPr lang="en-US" sz="2000" dirty="0" smtClean="0"/>
              <a:t>split</a:t>
            </a:r>
            <a:endParaRPr lang="en-US" sz="2000" dirty="0" smtClean="0"/>
          </a:p>
          <a:p>
            <a:pPr lvl="0"/>
            <a:r>
              <a:rPr lang="en-US" sz="2000" dirty="0" smtClean="0"/>
              <a:t>LAA</a:t>
            </a:r>
            <a:r>
              <a:rPr lang="en-US" sz="2000" dirty="0"/>
              <a:t>: </a:t>
            </a:r>
            <a:endParaRPr lang="en-US" sz="2000" dirty="0" smtClean="0"/>
          </a:p>
          <a:p>
            <a:pPr lvl="1"/>
            <a:r>
              <a:rPr lang="en-US" sz="1800" dirty="0"/>
              <a:t>S</a:t>
            </a:r>
            <a:r>
              <a:rPr lang="en-US" sz="1800" dirty="0" smtClean="0"/>
              <a:t>elf-carrier scheduling</a:t>
            </a:r>
          </a:p>
          <a:p>
            <a:pPr lvl="1"/>
            <a:r>
              <a:rPr lang="en-US" sz="1800" dirty="0" smtClean="0"/>
              <a:t>UL LBT: CCA of 25us</a:t>
            </a:r>
          </a:p>
          <a:p>
            <a:pPr lvl="1"/>
            <a:r>
              <a:rPr lang="en-US" sz="1800" dirty="0" smtClean="0"/>
              <a:t>ED THS=-72 dBm (DL &amp;</a:t>
            </a:r>
            <a:r>
              <a:rPr lang="en-US" sz="1800" dirty="0" smtClean="0"/>
              <a:t>UL)</a:t>
            </a:r>
          </a:p>
          <a:p>
            <a:r>
              <a:rPr lang="en-US" sz="2200" dirty="0" smtClean="0"/>
              <a:t>Oth</a:t>
            </a:r>
            <a:r>
              <a:rPr lang="en-US" sz="2200" dirty="0" smtClean="0"/>
              <a:t>er assumptions as in </a:t>
            </a:r>
          </a:p>
        </p:txBody>
      </p:sp>
    </p:spTree>
    <p:extLst>
      <p:ext uri="{BB962C8B-B14F-4D97-AF65-F5344CB8AC3E}">
        <p14:creationId xmlns:p14="http://schemas.microsoft.com/office/powerpoint/2010/main" val="13807359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06085"/>
            <a:ext cx="4495800" cy="3375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800" y="1828800"/>
            <a:ext cx="4470400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457200" y="5486401"/>
            <a:ext cx="8229600" cy="990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Observation: Wi-Fi network can coexist well with an LAA network</a:t>
            </a:r>
            <a:endParaRPr 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1676400" y="1752600"/>
            <a:ext cx="2091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User DL Throughput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791200" y="1720334"/>
            <a:ext cx="20740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User UL Throughput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24896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Align the requirement on the energy detection threshold for </a:t>
            </a:r>
            <a:r>
              <a:rPr lang="en-US" dirty="0" smtClean="0"/>
              <a:t>UL </a:t>
            </a:r>
            <a:r>
              <a:rPr lang="en-US" dirty="0"/>
              <a:t>transmission with the corresponding Rel-13 LAA requirements for PDSCH transmission.</a:t>
            </a:r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76491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497</TotalTime>
  <Words>180</Words>
  <Application>Microsoft Office PowerPoint</Application>
  <PresentationFormat>On-screen Show (4:3)</PresentationFormat>
  <Paragraphs>26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WF on ED Threshold for UL LBT</vt:lpstr>
      <vt:lpstr>Background</vt:lpstr>
      <vt:lpstr>Background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CW adjustment for UL LBT based on Cat. 4</dc:title>
  <dc:creator>Sorour Falahati</dc:creator>
  <cp:lastModifiedBy>Sorour Falahati</cp:lastModifiedBy>
  <cp:revision>23</cp:revision>
  <dcterms:created xsi:type="dcterms:W3CDTF">2016-05-24T00:57:12Z</dcterms:created>
  <dcterms:modified xsi:type="dcterms:W3CDTF">2016-05-27T01:43:10Z</dcterms:modified>
</cp:coreProperties>
</file>