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4" r:id="rId3"/>
    <p:sldId id="26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 smtClean="0"/>
              <a:t>WF on time interval X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Qualcomm, Nokia, ASB   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R1-165955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  <a:cs typeface="Times New Roman" pitchFamily="18" charset="0"/>
              </a:rPr>
              <a:t>Background</a:t>
            </a:r>
            <a:endParaRPr lang="en-US" dirty="0"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001419"/>
          </a:xfrm>
        </p:spPr>
        <p:txBody>
          <a:bodyPr>
            <a:normAutofit fontScale="925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US" altLang="zh-CN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At least the following should be supported for NR in a frequency portion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A time interval X which can contain one or more of the following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DL transmission part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Guard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UL transmission part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1"/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FFS which combinations are supported and whether they are indicated dynamically and/or semi-statically</a:t>
            </a:r>
          </a:p>
          <a:p>
            <a:pPr lvl="1"/>
            <a:r>
              <a:rPr lang="en-US" altLang="zh-CN" sz="2000" dirty="0" smtClean="0">
                <a:latin typeface="Times"/>
                <a:ea typeface="MS Mincho"/>
                <a:cs typeface="Times New Roman"/>
              </a:rPr>
              <a:t>Furthermore, the following is supported</a:t>
            </a:r>
            <a:endParaRPr lang="zh-CN" altLang="zh-CN" sz="2000" dirty="0" smtClean="0">
              <a:latin typeface="Times"/>
              <a:ea typeface="MS Mincho"/>
              <a:cs typeface="Times New Roman"/>
            </a:endParaRPr>
          </a:p>
          <a:p>
            <a:pPr lvl="2"/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The DL transmission part of time interval X to contain downlink control information and</a:t>
            </a:r>
            <a:r>
              <a:rPr lang="en-US" altLang="zh-CN" sz="2100" dirty="0" smtClean="0">
                <a:latin typeface="Times"/>
                <a:ea typeface="MS Mincho"/>
                <a:cs typeface="Times New Roman"/>
              </a:rPr>
              <a:t>/or</a:t>
            </a:r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 downlink data transmissions and/or reference signals</a:t>
            </a:r>
            <a:endParaRPr lang="zh-CN" altLang="zh-CN" sz="2100" dirty="0" smtClean="0">
              <a:latin typeface="Times"/>
              <a:ea typeface="MS Mincho"/>
              <a:cs typeface="Times New Roman"/>
            </a:endParaRPr>
          </a:p>
          <a:p>
            <a:pPr lvl="2"/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The </a:t>
            </a:r>
            <a:r>
              <a:rPr lang="en-US" altLang="zh-CN" sz="2100" dirty="0" smtClean="0">
                <a:latin typeface="Times"/>
                <a:ea typeface="MS Mincho"/>
                <a:cs typeface="Times New Roman"/>
              </a:rPr>
              <a:t>U</a:t>
            </a:r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L transmission part of time interval X to contain uplink control information and</a:t>
            </a:r>
            <a:r>
              <a:rPr lang="en-US" altLang="zh-CN" sz="2100" dirty="0" smtClean="0">
                <a:latin typeface="Times"/>
                <a:ea typeface="MS Mincho"/>
                <a:cs typeface="Times New Roman"/>
              </a:rPr>
              <a:t>/or uplink </a:t>
            </a:r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data transmissions and/or reference signals</a:t>
            </a:r>
            <a:endParaRPr lang="zh-CN" altLang="zh-CN" sz="2100" dirty="0" smtClean="0">
              <a:latin typeface="Times"/>
              <a:ea typeface="MS Mincho"/>
              <a:cs typeface="Times New Roman"/>
            </a:endParaRPr>
          </a:p>
          <a:p>
            <a:endParaRPr lang="zh-CN" altLang="zh-CN" sz="2000" dirty="0" smtClean="0"/>
          </a:p>
          <a:p>
            <a:pPr lvl="0">
              <a:buNone/>
            </a:pPr>
            <a:endParaRPr lang="zh-CN" altLang="zh-CN" sz="2000" dirty="0" smtClean="0"/>
          </a:p>
          <a:p>
            <a:pPr>
              <a:buNone/>
            </a:pPr>
            <a:endParaRPr lang="en-US" altLang="zh-CN" sz="2000" dirty="0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Proposals</a:t>
            </a:r>
            <a:endParaRPr lang="en-US" altLang="zh-CN" sz="3600" dirty="0">
              <a:solidFill>
                <a:srgbClr val="000000"/>
              </a:solidFill>
              <a:latin typeface="Tahoma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4680520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 altLang="zh-CN" sz="2400" dirty="0" smtClean="0">
                <a:latin typeface="Tahoma"/>
              </a:rPr>
              <a:t>At least the following combinations with </a:t>
            </a:r>
            <a:r>
              <a:rPr lang="en-US" altLang="zh-CN" sz="2400" dirty="0" smtClean="0">
                <a:latin typeface="Tahoma"/>
              </a:rPr>
              <a:t>time order for </a:t>
            </a:r>
            <a:r>
              <a:rPr lang="en-US" altLang="zh-CN" sz="2400" dirty="0" smtClean="0">
                <a:latin typeface="Tahoma"/>
              </a:rPr>
              <a:t>time interval X should be supported</a:t>
            </a:r>
          </a:p>
          <a:p>
            <a:pPr marL="400050" lvl="1"/>
            <a:r>
              <a:rPr lang="en-US" altLang="zh-CN" sz="2400" dirty="0" smtClean="0">
                <a:solidFill>
                  <a:srgbClr val="000000"/>
                </a:solidFill>
                <a:latin typeface="Tahoma"/>
              </a:rPr>
              <a:t>Combination 1: </a:t>
            </a:r>
            <a:r>
              <a:rPr lang="en-GB" altLang="zh-CN" sz="2400" dirty="0" smtClean="0">
                <a:solidFill>
                  <a:srgbClr val="000000"/>
                </a:solidFill>
                <a:latin typeface="Tahoma"/>
              </a:rPr>
              <a:t>DL transmission part, a possible guard</a:t>
            </a:r>
          </a:p>
          <a:p>
            <a:pPr marL="400050" lvl="1">
              <a:spcBef>
                <a:spcPts val="80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ahoma"/>
              </a:rPr>
              <a:t>Combination 2: </a:t>
            </a:r>
            <a:r>
              <a:rPr lang="en-GB" altLang="zh-CN" sz="2400" dirty="0" smtClean="0">
                <a:solidFill>
                  <a:srgbClr val="000000"/>
                </a:solidFill>
                <a:latin typeface="Tahoma"/>
              </a:rPr>
              <a:t>A possible guard, </a:t>
            </a:r>
            <a:r>
              <a:rPr lang="en-US" altLang="zh-CN" sz="2400" dirty="0" smtClean="0">
                <a:solidFill>
                  <a:srgbClr val="000000"/>
                </a:solidFill>
                <a:latin typeface="Tahoma"/>
              </a:rPr>
              <a:t>uplink transmission part</a:t>
            </a:r>
          </a:p>
          <a:p>
            <a:pPr marL="400050" lvl="1">
              <a:spcBef>
                <a:spcPts val="80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ahoma"/>
              </a:rPr>
              <a:t>Combination 3: A DL transmission part, a guard, and an UL transmission part</a:t>
            </a:r>
          </a:p>
        </p:txBody>
      </p:sp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177</Words>
  <Application>Microsoft Office PowerPoint</Application>
  <PresentationFormat>全屏显示(4:3)</PresentationFormat>
  <Paragraphs>25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time interval X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t00274236</cp:lastModifiedBy>
  <cp:revision>115</cp:revision>
  <dcterms:created xsi:type="dcterms:W3CDTF">2016-04-08T01:45:47Z</dcterms:created>
  <dcterms:modified xsi:type="dcterms:W3CDTF">2016-05-26T11:54:19Z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(3)FHViwWKIvuWDdhPLSt9NDCqhXTdYOxYVY0RbRLOqAD0ak21fPgABPEkkJTHUy3ggQZeL06Ew
wWC37QcDXouWb3Cf5GFfKAapZqVpswTMt6+EGq/jIR/BYefixfGBxQTC7zw2cCbM92EXospV
1yibQN7ohfqUgimF5ecs8v72N/c3EfcSQ7s97QDWVIq6tYr/QyeFYrptvayDjGQVBAIif0oC
sBImk4NFx5psHq2WLb</vt:lpwstr>
  </property>
  <property fmtid="{D5CDD505-2E9C-101B-9397-08002B2CF9AE}" pid="3" name="_2015_ms_pID_7253431">
    <vt:lpwstr>SSrjhKgx8NLF5aJeCKhJSWdZtJXY5sEhlD3Lx2c9vtYzHLzU9xo9sF
4sjFDYP/B/NOw9Z8oTPQ8PZ1xGF85UbiQ+Na+OSgn+iKGK6s9IOlsrVV8W9Tr9PR/Th8GgtU
o0m4efXVPmQnXArjccbkYAaf1No1saAqYNi8zUBKDUmyYROLT7rdcVUYBwXbhSm8eHSoHIAK
qhPHifms26uqBb98o+1T4bJHO/rJ3dYeHzUG</vt:lpwstr>
  </property>
  <property fmtid="{D5CDD505-2E9C-101B-9397-08002B2CF9AE}" pid="4" name="_2015_ms_pID_7253432">
    <vt:lpwstr>yRV9vZOzIJZnYFqqGgTGct4SOGyyjk4qwtoc
gPBNJNxUfHzysZi+r9iE82fggE5nizEYMyUP8FLclZDOabgc/2Xbl/pdlaABtYW3GiJUMsSL
xOuQ+iRjryRXA0AngNvBK04kt/m4QqWwvfdNr9+5M7c=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1464224315</vt:lpwstr>
  </property>
</Properties>
</file>