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R1-165947</a:t>
            </a:r>
            <a:endParaRPr lang="en-US" sz="2400" dirty="0"/>
          </a:p>
          <a:p>
            <a:r>
              <a:rPr lang="en-GB" sz="2400" b="1" dirty="0"/>
              <a:t>Nanjing, P.R. China, </a:t>
            </a:r>
            <a:r>
              <a:rPr lang="en-GB" sz="2400" b="1" dirty="0" smtClean="0"/>
              <a:t>23rd- </a:t>
            </a:r>
            <a:r>
              <a:rPr lang="en-GB" sz="2400" b="1" dirty="0"/>
              <a:t>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antenna port and QCL assumption study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Ericsson, ZTE, LGE</a:t>
            </a:r>
            <a:r>
              <a:rPr lang="en-US" sz="2800" smtClean="0"/>
              <a:t>, </a:t>
            </a:r>
            <a:r>
              <a:rPr lang="en-US" sz="2800" smtClean="0"/>
              <a:t>Samsung</a:t>
            </a:r>
            <a:r>
              <a:rPr lang="en-US" sz="2800" dirty="0" smtClean="0"/>
              <a:t>, Nokia, ASB, CATT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Study QCL and measurement assumptions for antenna ports in NR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72201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5555</TotalTime>
  <Words>46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302</cp:revision>
  <dcterms:created xsi:type="dcterms:W3CDTF">2016-03-24T01:14:08Z</dcterms:created>
  <dcterms:modified xsi:type="dcterms:W3CDTF">2016-05-26T11:43:25Z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34455eab-eb0f-4b09-b77e-124809b7da60</vt:lpwstr>
  </property>
  <property fmtid="{D5CDD505-2E9C-101B-9397-08002B2CF9AE}" pid="3" name="CTP_TimeStamp">
    <vt:lpwstr>2016-05-26 11:43:25Z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