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0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</a:t>
            </a:r>
            <a:r>
              <a:rPr lang="en-GB" sz="2400" b="1" dirty="0"/>
              <a:t>	</a:t>
            </a:r>
            <a:r>
              <a:rPr lang="en-GB" sz="2400" b="1" dirty="0" smtClean="0"/>
              <a:t>		R1-</a:t>
            </a:r>
            <a:r>
              <a:rPr lang="en-GB" sz="2400" b="1" dirty="0" smtClean="0"/>
              <a:t>16</a:t>
            </a:r>
            <a:r>
              <a:rPr lang="en-US" sz="2400" b="1" dirty="0" smtClean="0"/>
              <a:t>5920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6.2.3.2.2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</a:t>
            </a:r>
            <a:r>
              <a:rPr lang="en-US" sz="4000" dirty="0" smtClean="0"/>
              <a:t>on Additional Hybrid CSI Mechanism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92269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NTT DOCOMO, </a:t>
            </a:r>
            <a:r>
              <a:rPr lang="en-US" sz="2800" dirty="0" smtClean="0"/>
              <a:t>LG </a:t>
            </a:r>
            <a:r>
              <a:rPr lang="en-US" sz="2800" dirty="0" smtClean="0"/>
              <a:t>Electronics, NEC, </a:t>
            </a:r>
            <a:r>
              <a:rPr lang="en-US" sz="2800" dirty="0" smtClean="0"/>
              <a:t>Qualcomm</a:t>
            </a:r>
            <a:r>
              <a:rPr lang="en-US" sz="2800" dirty="0" smtClean="0"/>
              <a:t>, </a:t>
            </a:r>
            <a:r>
              <a:rPr lang="en-US" sz="2800" dirty="0" smtClean="0"/>
              <a:t>Samsung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800" dirty="0" smtClean="0"/>
              <a:t>Background</a:t>
            </a:r>
            <a:endParaRPr lang="en-US" sz="48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626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800" dirty="0" smtClean="0">
                <a:solidFill>
                  <a:srgbClr val="3333FF"/>
                </a:solidFill>
              </a:rPr>
              <a:t>Working assumption</a:t>
            </a:r>
            <a:r>
              <a:rPr lang="en-US" sz="2800" dirty="0" smtClean="0"/>
              <a:t>:</a:t>
            </a:r>
          </a:p>
          <a:p>
            <a:pPr lvl="0"/>
            <a:r>
              <a:rPr lang="en-US" sz="2400" dirty="0" smtClean="0"/>
              <a:t>Mechanism </a:t>
            </a:r>
            <a:r>
              <a:rPr lang="en-US" sz="2400" dirty="0"/>
              <a:t>1: Hybrid CSI is realized by with one CSI process, support at least CLASS A for the 1</a:t>
            </a:r>
            <a:r>
              <a:rPr lang="en-US" sz="2400" baseline="30000" dirty="0"/>
              <a:t>st</a:t>
            </a:r>
            <a:r>
              <a:rPr lang="en-US" sz="2400" dirty="0"/>
              <a:t> </a:t>
            </a:r>
            <a:r>
              <a:rPr lang="en-US" sz="2400" dirty="0" err="1"/>
              <a:t>eMIMO</a:t>
            </a:r>
            <a:r>
              <a:rPr lang="en-US" sz="2400" dirty="0"/>
              <a:t>-Type and CLASS B with K=1 CSI-RS resource for the 2</a:t>
            </a:r>
            <a:r>
              <a:rPr lang="en-US" sz="2400" baseline="30000" dirty="0"/>
              <a:t>nd</a:t>
            </a:r>
            <a:r>
              <a:rPr lang="en-US" sz="2400" dirty="0"/>
              <a:t> </a:t>
            </a:r>
            <a:r>
              <a:rPr lang="en-US" sz="2400" dirty="0" err="1"/>
              <a:t>eMIMO</a:t>
            </a:r>
            <a:r>
              <a:rPr lang="en-US" sz="2400" dirty="0"/>
              <a:t>-Type</a:t>
            </a:r>
          </a:p>
          <a:p>
            <a:pPr lvl="1"/>
            <a:r>
              <a:rPr lang="en-US" sz="2000" dirty="0"/>
              <a:t>i</a:t>
            </a:r>
            <a:r>
              <a:rPr lang="en-US" sz="2000" baseline="-25000" dirty="0"/>
              <a:t>1</a:t>
            </a:r>
            <a:r>
              <a:rPr lang="en-US" sz="2000" dirty="0"/>
              <a:t> is reported while CQI and i</a:t>
            </a:r>
            <a:r>
              <a:rPr lang="en-US" sz="2000" baseline="-25000" dirty="0"/>
              <a:t>2</a:t>
            </a:r>
            <a:r>
              <a:rPr lang="en-US" sz="2000" dirty="0"/>
              <a:t> are not reported for the 1</a:t>
            </a:r>
            <a:r>
              <a:rPr lang="en-US" sz="2000" baseline="30000" dirty="0"/>
              <a:t>st</a:t>
            </a:r>
            <a:r>
              <a:rPr lang="en-US" sz="2000" dirty="0"/>
              <a:t> </a:t>
            </a:r>
            <a:r>
              <a:rPr lang="en-US" sz="2000" dirty="0" err="1"/>
              <a:t>eMIMO</a:t>
            </a:r>
            <a:r>
              <a:rPr lang="en-US" sz="2000" dirty="0"/>
              <a:t>-Type (CLASS A)</a:t>
            </a:r>
          </a:p>
          <a:p>
            <a:pPr lvl="2"/>
            <a:r>
              <a:rPr lang="en-US" sz="1800" dirty="0"/>
              <a:t>FFS: whether RI is reported for CLASS A </a:t>
            </a:r>
          </a:p>
          <a:p>
            <a:pPr lvl="1"/>
            <a:r>
              <a:rPr lang="en-US" sz="2000" dirty="0"/>
              <a:t>CQI/PMI/RI are reported for the 2</a:t>
            </a:r>
            <a:r>
              <a:rPr lang="en-US" sz="2000" baseline="30000" dirty="0"/>
              <a:t>nd</a:t>
            </a:r>
            <a:r>
              <a:rPr lang="en-US" sz="2000" dirty="0"/>
              <a:t> </a:t>
            </a:r>
            <a:r>
              <a:rPr lang="en-US" sz="2000" dirty="0" err="1"/>
              <a:t>eMIMO</a:t>
            </a:r>
            <a:r>
              <a:rPr lang="en-US" sz="2000" dirty="0"/>
              <a:t>-Type (CLASS B K=1)</a:t>
            </a:r>
          </a:p>
          <a:p>
            <a:pPr lvl="0"/>
            <a:r>
              <a:rPr lang="en-US" sz="2400" dirty="0">
                <a:solidFill>
                  <a:srgbClr val="3333FF"/>
                </a:solidFill>
              </a:rPr>
              <a:t>At least one more mechanism is supported, </a:t>
            </a:r>
            <a:r>
              <a:rPr lang="en-US" sz="2400" dirty="0"/>
              <a:t>to be discussed in RAN1#86</a:t>
            </a:r>
          </a:p>
        </p:txBody>
      </p:sp>
    </p:spTree>
    <p:extLst>
      <p:ext uri="{BB962C8B-B14F-4D97-AF65-F5344CB8AC3E}">
        <p14:creationId xmlns:p14="http://schemas.microsoft.com/office/powerpoint/2010/main" val="497600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4800" dirty="0" smtClean="0"/>
              <a:t>Proposal</a:t>
            </a:r>
            <a:endParaRPr lang="en-US" sz="48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5638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Confirm working assumption for mechanism 1 as an agreement</a:t>
            </a:r>
          </a:p>
          <a:p>
            <a:r>
              <a:rPr lang="en-US" sz="2800" dirty="0" smtClean="0"/>
              <a:t>Agree on mechanism 2: for </a:t>
            </a:r>
            <a:r>
              <a:rPr lang="en-US" sz="2800" dirty="0"/>
              <a:t>hybrid CSI with one </a:t>
            </a:r>
            <a:r>
              <a:rPr lang="en-US" sz="2800" dirty="0" smtClean="0"/>
              <a:t>CSI </a:t>
            </a:r>
            <a:r>
              <a:rPr lang="en-US" sz="2800" dirty="0"/>
              <a:t>process</a:t>
            </a:r>
            <a:r>
              <a:rPr lang="en-US" sz="2800" dirty="0" smtClean="0"/>
              <a:t>, support CLASS B with K≥1 </a:t>
            </a:r>
            <a:r>
              <a:rPr lang="en-US" sz="2800" dirty="0"/>
              <a:t>CSI-RS resources for the 1</a:t>
            </a:r>
            <a:r>
              <a:rPr lang="en-US" sz="2800" baseline="30000" dirty="0"/>
              <a:t>st</a:t>
            </a:r>
            <a:r>
              <a:rPr lang="en-US" sz="2800" dirty="0"/>
              <a:t> </a:t>
            </a:r>
            <a:r>
              <a:rPr lang="en-US" sz="2800" dirty="0" err="1"/>
              <a:t>eMIMO</a:t>
            </a:r>
            <a:r>
              <a:rPr lang="en-US" sz="2800" dirty="0"/>
              <a:t>-Type and CLASS B with </a:t>
            </a:r>
            <a:r>
              <a:rPr lang="en-US" sz="2800" dirty="0" smtClean="0"/>
              <a:t>K=1 </a:t>
            </a:r>
            <a:r>
              <a:rPr lang="en-US" sz="2800" dirty="0"/>
              <a:t>CSI-RS </a:t>
            </a:r>
            <a:r>
              <a:rPr lang="en-US" sz="2800" dirty="0" smtClean="0"/>
              <a:t>resources </a:t>
            </a:r>
            <a:r>
              <a:rPr lang="en-US" sz="2800" dirty="0"/>
              <a:t>for the 2</a:t>
            </a:r>
            <a:r>
              <a:rPr lang="en-US" sz="2800" baseline="30000" dirty="0"/>
              <a:t>nd</a:t>
            </a:r>
            <a:r>
              <a:rPr lang="en-US" sz="2800" dirty="0"/>
              <a:t> </a:t>
            </a:r>
            <a:r>
              <a:rPr lang="en-US" sz="2800" dirty="0" err="1"/>
              <a:t>eMIMO</a:t>
            </a:r>
            <a:r>
              <a:rPr lang="en-US" sz="2800" dirty="0"/>
              <a:t>-Type</a:t>
            </a:r>
          </a:p>
          <a:p>
            <a:pPr lvl="1"/>
            <a:r>
              <a:rPr lang="en-US" sz="2400" dirty="0" smtClean="0"/>
              <a:t>For the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-Type, depending on the value of K</a:t>
            </a:r>
          </a:p>
          <a:p>
            <a:pPr lvl="2"/>
            <a:r>
              <a:rPr lang="en-US" sz="2000" dirty="0" smtClean="0"/>
              <a:t>K=1: CQI, RI and i</a:t>
            </a:r>
            <a:r>
              <a:rPr lang="en-US" sz="2000" baseline="-25000" dirty="0" smtClean="0"/>
              <a:t>1</a:t>
            </a:r>
            <a:r>
              <a:rPr lang="en-US" sz="2000" dirty="0" smtClean="0"/>
              <a:t> are reported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2"/>
            <a:r>
              <a:rPr lang="en-US" sz="2000" dirty="0" smtClean="0"/>
              <a:t>K&gt;1: two options</a:t>
            </a:r>
          </a:p>
          <a:p>
            <a:pPr lvl="3"/>
            <a:r>
              <a:rPr lang="en-US" sz="1600" dirty="0" smtClean="0"/>
              <a:t>Option 1: CRI is reported</a:t>
            </a:r>
          </a:p>
          <a:p>
            <a:pPr lvl="3"/>
            <a:r>
              <a:rPr lang="en-US" sz="1600" dirty="0" smtClean="0"/>
              <a:t>Option 2: PMI/RI for each CSI-RS resource are reported </a:t>
            </a:r>
            <a:endParaRPr lang="en-US" sz="1400" dirty="0" smtClean="0"/>
          </a:p>
          <a:p>
            <a:pPr lvl="1"/>
            <a:r>
              <a:rPr lang="en-US" sz="2400" dirty="0" smtClean="0"/>
              <a:t>For the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</a:t>
            </a:r>
          </a:p>
          <a:p>
            <a:pPr lvl="2"/>
            <a:r>
              <a:rPr lang="en-US" sz="2000" dirty="0"/>
              <a:t>CQI/PMI/RI are </a:t>
            </a:r>
            <a:r>
              <a:rPr lang="en-US" sz="2000" dirty="0" smtClean="0"/>
              <a:t>reported</a:t>
            </a:r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253</Words>
  <Application>Microsoft Macintosh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Yuichi Kakishima</cp:lastModifiedBy>
  <cp:revision>99</cp:revision>
  <dcterms:created xsi:type="dcterms:W3CDTF">2016-03-24T01:14:08Z</dcterms:created>
  <dcterms:modified xsi:type="dcterms:W3CDTF">2016-05-26T08:09:25Z</dcterms:modified>
</cp:coreProperties>
</file>