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9" r:id="rId4"/>
    <p:sldId id="261" r:id="rId5"/>
    <p:sldId id="257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7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87273-66CA-4DBB-9524-F10F6D783416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BB545-860D-45CA-ADE0-50FE8697F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493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726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946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702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47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750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8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548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391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20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511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689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3B06E-5163-482A-BDD4-0A5CC87E102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594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ED Threshold for UL LBT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.. 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#85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65918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Nanjing,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27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3716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6.2.1.5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105381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Coexistence </a:t>
            </a:r>
            <a:r>
              <a:rPr lang="en-US" dirty="0"/>
              <a:t>of LAA with Wi-Fi </a:t>
            </a:r>
            <a:r>
              <a:rPr lang="en-US" dirty="0" smtClean="0"/>
              <a:t>in 3GPP scenarios based on LAA with ED threshold of -72 dBm for both DL and UL LBT are presented in e.g. R1-165258 where no coexistence issue with the neighboring Wi-Fi network is observed.</a:t>
            </a:r>
          </a:p>
          <a:p>
            <a:r>
              <a:rPr lang="en-US" dirty="0" smtClean="0"/>
              <a:t>Coexistence of LAA with Wi-Fi </a:t>
            </a:r>
            <a:r>
              <a:rPr lang="en-US" dirty="0" smtClean="0"/>
              <a:t>in scenarios </a:t>
            </a:r>
            <a:r>
              <a:rPr lang="en-US" dirty="0"/>
              <a:t>based on LAA with ED threshold of -72 dBm </a:t>
            </a:r>
            <a:r>
              <a:rPr lang="en-US" dirty="0" smtClean="0"/>
              <a:t>with an </a:t>
            </a:r>
            <a:r>
              <a:rPr lang="en-US" dirty="0" smtClean="0"/>
              <a:t>RSSI profile similar to reported field </a:t>
            </a:r>
            <a:r>
              <a:rPr lang="en-US" smtClean="0"/>
              <a:t>measurements R1-162982 </a:t>
            </a:r>
            <a:r>
              <a:rPr lang="en-US" smtClean="0"/>
              <a:t>are </a:t>
            </a:r>
            <a:r>
              <a:rPr lang="en-US" dirty="0"/>
              <a:t>presented </a:t>
            </a:r>
            <a:r>
              <a:rPr lang="en-US" dirty="0" smtClean="0"/>
              <a:t>here:</a:t>
            </a:r>
          </a:p>
        </p:txBody>
      </p:sp>
    </p:spTree>
    <p:extLst>
      <p:ext uri="{BB962C8B-B14F-4D97-AF65-F5344CB8AC3E}">
        <p14:creationId xmlns:p14="http://schemas.microsoft.com/office/powerpoint/2010/main" val="820375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209800"/>
            <a:ext cx="5715000" cy="4288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5254625" y="1981200"/>
            <a:ext cx="3508375" cy="4419600"/>
          </a:xfrm>
        </p:spPr>
        <p:txBody>
          <a:bodyPr>
            <a:normAutofit/>
          </a:bodyPr>
          <a:lstStyle/>
          <a:p>
            <a:pPr lvl="0"/>
            <a:r>
              <a:rPr lang="en-US" sz="2000" dirty="0" smtClean="0"/>
              <a:t>8 </a:t>
            </a:r>
            <a:r>
              <a:rPr lang="en-US" sz="2000" dirty="0"/>
              <a:t>APs per </a:t>
            </a:r>
            <a:r>
              <a:rPr lang="en-US" sz="2000" dirty="0" smtClean="0"/>
              <a:t>operator</a:t>
            </a:r>
          </a:p>
          <a:p>
            <a:pPr lvl="0"/>
            <a:r>
              <a:rPr lang="en-US" sz="2000" dirty="0" smtClean="0"/>
              <a:t>25 </a:t>
            </a:r>
            <a:r>
              <a:rPr lang="en-US" sz="2000" dirty="0"/>
              <a:t>users per </a:t>
            </a:r>
            <a:r>
              <a:rPr lang="en-US" sz="2000" dirty="0" smtClean="0"/>
              <a:t>operator</a:t>
            </a:r>
          </a:p>
          <a:p>
            <a:r>
              <a:rPr lang="en-US" sz="2000" dirty="0"/>
              <a:t>50/50  DL and UL split</a:t>
            </a:r>
          </a:p>
          <a:p>
            <a:pPr lvl="0"/>
            <a:endParaRPr lang="en-US" sz="2000" dirty="0" smtClean="0"/>
          </a:p>
          <a:p>
            <a:pPr lvl="0"/>
            <a:r>
              <a:rPr lang="en-US" sz="2000" dirty="0" smtClean="0"/>
              <a:t>LAA</a:t>
            </a:r>
            <a:r>
              <a:rPr lang="en-US" sz="2000" dirty="0"/>
              <a:t>: </a:t>
            </a:r>
            <a:endParaRPr lang="en-US" sz="2000" dirty="0" smtClean="0"/>
          </a:p>
          <a:p>
            <a:pPr lvl="1"/>
            <a:r>
              <a:rPr lang="en-US" sz="1800" dirty="0"/>
              <a:t>S</a:t>
            </a:r>
            <a:r>
              <a:rPr lang="en-US" sz="1800" dirty="0" smtClean="0"/>
              <a:t>elf-carrier scheduling</a:t>
            </a:r>
          </a:p>
          <a:p>
            <a:pPr lvl="1"/>
            <a:r>
              <a:rPr lang="en-US" sz="1800" dirty="0" smtClean="0"/>
              <a:t>UL LBT: CCA of 25us</a:t>
            </a:r>
          </a:p>
          <a:p>
            <a:pPr lvl="1"/>
            <a:r>
              <a:rPr lang="en-US" sz="1800" dirty="0" smtClean="0"/>
              <a:t>ED THS=-72 dBm (DL &amp;UL)</a:t>
            </a:r>
          </a:p>
        </p:txBody>
      </p:sp>
    </p:spTree>
    <p:extLst>
      <p:ext uri="{BB962C8B-B14F-4D97-AF65-F5344CB8AC3E}">
        <p14:creationId xmlns:p14="http://schemas.microsoft.com/office/powerpoint/2010/main" val="1380735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06085"/>
            <a:ext cx="4495800" cy="337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1828800"/>
            <a:ext cx="44704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457200" y="5486401"/>
            <a:ext cx="82296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Observation: </a:t>
            </a:r>
            <a:r>
              <a:rPr lang="en-US" sz="2400" dirty="0" smtClean="0"/>
              <a:t>Wi-Fi network can coexist well with an LAA network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22489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Align the requirement on the energy detection threshold for </a:t>
            </a:r>
            <a:r>
              <a:rPr lang="en-US" dirty="0" smtClean="0"/>
              <a:t>UL </a:t>
            </a:r>
            <a:r>
              <a:rPr lang="en-US" dirty="0"/>
              <a:t>transmission with the corresponding Rel-13 LAA requirements for PDSCH transmission.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649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165</Words>
  <Application>Microsoft Office PowerPoint</Application>
  <PresentationFormat>On-screen Show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ED Threshold for UL LBT</vt:lpstr>
      <vt:lpstr>Background</vt:lpstr>
      <vt:lpstr>Background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CW adjustment for UL LBT based on Cat. 4</dc:title>
  <dc:creator>Sorour Falahati</dc:creator>
  <cp:lastModifiedBy>Sorour Falahati</cp:lastModifiedBy>
  <cp:revision>21</cp:revision>
  <dcterms:created xsi:type="dcterms:W3CDTF">2016-05-24T00:57:12Z</dcterms:created>
  <dcterms:modified xsi:type="dcterms:W3CDTF">2016-05-26T08:32:43Z</dcterms:modified>
</cp:coreProperties>
</file>