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09" autoAdjust="0"/>
  </p:normalViewPr>
  <p:slideViewPr>
    <p:cSldViewPr>
      <p:cViewPr>
        <p:scale>
          <a:sx n="75" d="100"/>
          <a:sy n="75" d="100"/>
        </p:scale>
        <p:origin x="-1152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50DB3-3F9F-4B4B-898B-2FA9F81D5A7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210C5F-63C5-4FA1-BAAC-14848FC22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84090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cross carrier scheduling in PC5-based V2V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CMCC, NTT </a:t>
            </a:r>
            <a:r>
              <a:rPr lang="en-US" altLang="zh-CN" dirty="0" err="1" smtClean="0">
                <a:solidFill>
                  <a:schemeClr val="tx1"/>
                </a:solidFill>
              </a:rPr>
              <a:t>DoCoMo</a:t>
            </a:r>
            <a:r>
              <a:rPr lang="en-US" altLang="zh-CN" dirty="0" smtClean="0">
                <a:solidFill>
                  <a:schemeClr val="tx1"/>
                </a:solidFill>
              </a:rPr>
              <a:t>, Samsung, </a:t>
            </a:r>
            <a:r>
              <a:rPr lang="en-US" altLang="zh-CN" dirty="0" err="1" smtClean="0">
                <a:solidFill>
                  <a:schemeClr val="tx1"/>
                </a:solidFill>
              </a:rPr>
              <a:t>Xinwei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Potevio</a:t>
            </a:r>
            <a:r>
              <a:rPr lang="en-US" altLang="zh-CN" dirty="0" smtClean="0">
                <a:solidFill>
                  <a:schemeClr val="tx1"/>
                </a:solidFill>
              </a:rPr>
              <a:t>, Ericsson, ITRI, CATT, III, OPPO, 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R1-165907</a:t>
            </a:r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</a:t>
            </a:r>
            <a:r>
              <a:rPr kumimoji="1" lang="en-US" altLang="ja-JP" sz="2400" b="1"/>
              <a:t>: </a:t>
            </a:r>
            <a:r>
              <a:rPr kumimoji="1" lang="en-US" altLang="ja-JP" sz="2400" b="1" smtClean="0"/>
              <a:t>6.2.2</a:t>
            </a:r>
            <a:endParaRPr kumimoji="1"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5345791"/>
          </a:xfrm>
        </p:spPr>
        <p:txBody>
          <a:bodyPr wrap="square">
            <a:normAutofit fontScale="85000" lnSpcReduction="10000"/>
          </a:bodyPr>
          <a:lstStyle/>
          <a:p>
            <a:r>
              <a:rPr lang="en-GB" altLang="zh-CN" dirty="0" smtClean="0"/>
              <a:t>According to TR36.885, the resource allocation principles listed below should be studied for PC5-based V2V </a:t>
            </a:r>
          </a:p>
          <a:p>
            <a:pPr lvl="1"/>
            <a:r>
              <a:rPr lang="en-US" altLang="zh-CN" dirty="0" smtClean="0"/>
              <a:t>Enhancement to resource selection/structure</a:t>
            </a:r>
            <a:endParaRPr lang="zh-CN" altLang="zh-CN" dirty="0" smtClean="0"/>
          </a:p>
          <a:p>
            <a:pPr lvl="2"/>
            <a:r>
              <a:rPr lang="en-US" altLang="zh-CN" sz="3000" dirty="0" smtClean="0"/>
              <a:t>Cross-carrier scheduling</a:t>
            </a:r>
            <a:endParaRPr lang="zh-CN" altLang="zh-CN" sz="3000" dirty="0" smtClean="0"/>
          </a:p>
          <a:p>
            <a:pPr lvl="3"/>
            <a:r>
              <a:rPr lang="en-US" altLang="zh-CN" sz="2600" dirty="0" err="1" smtClean="0"/>
              <a:t>eNB</a:t>
            </a:r>
            <a:r>
              <a:rPr lang="en-US" altLang="zh-CN" sz="2600" dirty="0" smtClean="0"/>
              <a:t> sends control via a carrier to schedule </a:t>
            </a:r>
            <a:r>
              <a:rPr lang="en-US" altLang="zh-CN" sz="2600" dirty="0" err="1" smtClean="0"/>
              <a:t>sidelink</a:t>
            </a:r>
            <a:r>
              <a:rPr lang="en-US" altLang="zh-CN" sz="2600" dirty="0" smtClean="0"/>
              <a:t> resource in another carrier not associated with the carrier used for the control transmission.</a:t>
            </a:r>
            <a:endParaRPr lang="zh-CN" altLang="zh-CN" sz="2600" dirty="0" smtClean="0"/>
          </a:p>
          <a:p>
            <a:pPr lvl="3"/>
            <a:r>
              <a:rPr lang="en-US" altLang="zh-CN" sz="2600" dirty="0" smtClean="0"/>
              <a:t>FFS in which scenario(s) this principle is beneficial</a:t>
            </a:r>
          </a:p>
          <a:p>
            <a:r>
              <a:rPr lang="en-US" altLang="zh-CN" dirty="0" smtClean="0"/>
              <a:t>If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sends control via a licensed carrier to schedule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resource in V2V dedicate carrier, it could avoid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deployment on V2V dedicate carrier and avoid coexistence of PC5-based V2V transmission and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-based control/reporting in the same carrier.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Support cross carrier scheduling for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SPS and dynamic scheduling for V2V with mode-1</a:t>
            </a:r>
          </a:p>
          <a:p>
            <a:pPr lvl="1"/>
            <a:r>
              <a:rPr lang="en-US" altLang="zh-CN" dirty="0" smtClean="0"/>
              <a:t>Details FFS</a:t>
            </a:r>
          </a:p>
          <a:p>
            <a:pPr lvl="1"/>
            <a:r>
              <a:rPr lang="en-US" altLang="zh-CN" dirty="0" smtClean="0"/>
              <a:t>FFS aspects include</a:t>
            </a:r>
          </a:p>
          <a:p>
            <a:pPr lvl="2"/>
            <a:r>
              <a:rPr lang="en-US" altLang="zh-CN" dirty="0" smtClean="0"/>
              <a:t>How to handle timing difference between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timing and PC5 timing, when it exists</a:t>
            </a:r>
          </a:p>
          <a:p>
            <a:pPr lvl="2"/>
            <a:r>
              <a:rPr lang="en-US" altLang="zh-CN" dirty="0" smtClean="0"/>
              <a:t>PC5 resource partitioning among multiple operators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</TotalTime>
  <Words>180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cross carrier scheduling in PC5-based V2V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wudan</dc:creator>
  <cp:lastModifiedBy>wudan</cp:lastModifiedBy>
  <cp:revision>352</cp:revision>
  <dcterms:created xsi:type="dcterms:W3CDTF">2016-05-19T06:44:40Z</dcterms:created>
  <dcterms:modified xsi:type="dcterms:W3CDTF">2016-05-26T12:09:27Z</dcterms:modified>
</cp:coreProperties>
</file>