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sldIdLst>
    <p:sldId id="256" r:id="rId7"/>
    <p:sldId id="317" r:id="rId8"/>
    <p:sldId id="318" r:id="rId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1" d="100"/>
          <a:sy n="101" d="100"/>
        </p:scale>
        <p:origin x="-912"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viewProps" Target="viewProps.xml"/><Relationship Id="rId5" Type="http://schemas.openxmlformats.org/officeDocument/2006/relationships/customXml" Target="../customXml/item5.xml"/><Relationship Id="rId1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34163950-ECE3-424C-BCBF-45E0C94C605B}" type="datetimeFigureOut">
              <a:rPr lang="en-US" altLang="ko-KR"/>
              <a:pPr>
                <a:defRPr/>
              </a:pPr>
              <a:t>5/25/2016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36FF9949-E1B4-4F23-8645-DD3F5023E769}" type="slidenum">
              <a:rPr lang="en-US" altLang="ko-KR"/>
              <a:pPr>
                <a:defRPr/>
              </a:pPr>
              <a:t>‹#›</a:t>
            </a:fld>
            <a:endParaRPr lang="en-US" altLang="ko-KR"/>
          </a:p>
        </p:txBody>
      </p:sp>
    </p:spTree>
    <p:extLst>
      <p:ext uri="{BB962C8B-B14F-4D97-AF65-F5344CB8AC3E}">
        <p14:creationId xmlns:p14="http://schemas.microsoft.com/office/powerpoint/2010/main" val="3891944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327D5F83-89BA-4835-8DAC-715E3B3F2BDC}" type="datetimeFigureOut">
              <a:rPr lang="en-US" altLang="ko-KR"/>
              <a:pPr>
                <a:defRPr/>
              </a:pPr>
              <a:t>5/25/2016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EE2E9D62-59B1-4759-96A5-2374E598CF78}" type="slidenum">
              <a:rPr lang="en-US" altLang="ko-KR"/>
              <a:pPr>
                <a:defRPr/>
              </a:pPr>
              <a:t>‹#›</a:t>
            </a:fld>
            <a:endParaRPr lang="en-US" altLang="ko-KR"/>
          </a:p>
        </p:txBody>
      </p:sp>
    </p:spTree>
    <p:extLst>
      <p:ext uri="{BB962C8B-B14F-4D97-AF65-F5344CB8AC3E}">
        <p14:creationId xmlns:p14="http://schemas.microsoft.com/office/powerpoint/2010/main" val="1410145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C726AE-5FA4-4AC3-AB1E-2549F10FE110}" type="datetimeFigureOut">
              <a:rPr lang="en-US" altLang="ko-KR"/>
              <a:pPr>
                <a:defRPr/>
              </a:pPr>
              <a:t>5/25/2016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29973D7F-F69F-47F8-BED6-7913601A9927}" type="slidenum">
              <a:rPr lang="en-US" altLang="ko-KR"/>
              <a:pPr>
                <a:defRPr/>
              </a:pPr>
              <a:t>‹#›</a:t>
            </a:fld>
            <a:endParaRPr lang="en-US" altLang="ko-KR"/>
          </a:p>
        </p:txBody>
      </p:sp>
    </p:spTree>
    <p:extLst>
      <p:ext uri="{BB962C8B-B14F-4D97-AF65-F5344CB8AC3E}">
        <p14:creationId xmlns:p14="http://schemas.microsoft.com/office/powerpoint/2010/main" val="15117400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a:p>
            <a:pPr lvl="3"/>
            <a:r>
              <a:rPr lang="ko-KR" altLang="en-US" dirty="0" smtClean="0"/>
              <a:t>넷째 수준</a:t>
            </a:r>
          </a:p>
          <a:p>
            <a:pPr lvl="4"/>
            <a:r>
              <a:rPr lang="ko-KR" altLang="en-US" dirty="0" smtClean="0"/>
              <a:t>다섯째 수준</a:t>
            </a:r>
            <a:endParaRPr lang="en-US" altLang="ko-KR" dirty="0" smtClean="0"/>
          </a:p>
          <a:p>
            <a:pPr lvl="4"/>
            <a:endParaRPr lang="en-US" dirty="0"/>
          </a:p>
        </p:txBody>
      </p:sp>
      <p:sp>
        <p:nvSpPr>
          <p:cNvPr id="4" name="Date Placeholder 3"/>
          <p:cNvSpPr>
            <a:spLocks noGrp="1"/>
          </p:cNvSpPr>
          <p:nvPr>
            <p:ph type="dt" sz="half" idx="10"/>
          </p:nvPr>
        </p:nvSpPr>
        <p:spPr/>
        <p:txBody>
          <a:bodyPr/>
          <a:lstStyle>
            <a:lvl1pPr>
              <a:defRPr/>
            </a:lvl1pPr>
          </a:lstStyle>
          <a:p>
            <a:pPr>
              <a:defRPr/>
            </a:pPr>
            <a:fld id="{92B1D330-D6D6-474F-A200-457F9295B0D6}" type="datetimeFigureOut">
              <a:rPr lang="en-US" altLang="ko-KR"/>
              <a:pPr>
                <a:defRPr/>
              </a:pPr>
              <a:t>5/25/2016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B38F6F5B-C9E6-4693-884F-9CBAA7F2DAAD}" type="slidenum">
              <a:rPr lang="en-US" altLang="ko-KR"/>
              <a:pPr>
                <a:defRPr/>
              </a:pPr>
              <a:t>‹#›</a:t>
            </a:fld>
            <a:endParaRPr lang="en-US" altLang="ko-KR"/>
          </a:p>
        </p:txBody>
      </p:sp>
    </p:spTree>
    <p:extLst>
      <p:ext uri="{BB962C8B-B14F-4D97-AF65-F5344CB8AC3E}">
        <p14:creationId xmlns:p14="http://schemas.microsoft.com/office/powerpoint/2010/main" val="1784197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5EC4200E-9146-4E1D-A1DF-FE11BE08EBEF}" type="datetimeFigureOut">
              <a:rPr lang="en-US" altLang="ko-KR"/>
              <a:pPr>
                <a:defRPr/>
              </a:pPr>
              <a:t>5/25/2016</a:t>
            </a:fld>
            <a:endParaRPr lang="en-US" altLang="ko-KR"/>
          </a:p>
        </p:txBody>
      </p:sp>
      <p:sp>
        <p:nvSpPr>
          <p:cNvPr id="5" name="Footer Placeholder 4"/>
          <p:cNvSpPr>
            <a:spLocks noGrp="1"/>
          </p:cNvSpPr>
          <p:nvPr>
            <p:ph type="ftr" sz="quarter" idx="11"/>
          </p:nvPr>
        </p:nvSpPr>
        <p:spPr/>
        <p:txBody>
          <a:bodyPr/>
          <a:lstStyle>
            <a:lvl1pPr>
              <a:defRPr/>
            </a:lvl1pPr>
          </a:lstStyle>
          <a:p>
            <a:pPr>
              <a:defRPr/>
            </a:pPr>
            <a:endParaRPr lang="ko-KR" altLang="ko-KR"/>
          </a:p>
        </p:txBody>
      </p:sp>
      <p:sp>
        <p:nvSpPr>
          <p:cNvPr id="6" name="Slide Number Placeholder 5"/>
          <p:cNvSpPr>
            <a:spLocks noGrp="1"/>
          </p:cNvSpPr>
          <p:nvPr>
            <p:ph type="sldNum" sz="quarter" idx="12"/>
          </p:nvPr>
        </p:nvSpPr>
        <p:spPr/>
        <p:txBody>
          <a:bodyPr/>
          <a:lstStyle>
            <a:lvl1pPr>
              <a:defRPr/>
            </a:lvl1pPr>
          </a:lstStyle>
          <a:p>
            <a:pPr>
              <a:defRPr/>
            </a:pPr>
            <a:fld id="{2D6616ED-90A2-4E11-968B-C2CB2ACEEFF3}" type="slidenum">
              <a:rPr lang="en-US" altLang="ko-KR"/>
              <a:pPr>
                <a:defRPr/>
              </a:pPr>
              <a:t>‹#›</a:t>
            </a:fld>
            <a:endParaRPr lang="en-US" altLang="ko-KR"/>
          </a:p>
        </p:txBody>
      </p:sp>
    </p:spTree>
    <p:extLst>
      <p:ext uri="{BB962C8B-B14F-4D97-AF65-F5344CB8AC3E}">
        <p14:creationId xmlns:p14="http://schemas.microsoft.com/office/powerpoint/2010/main" val="2173290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B0BB21D-1D45-4B75-AEE9-28A322294761}" type="datetimeFigureOut">
              <a:rPr lang="en-US" altLang="ko-KR"/>
              <a:pPr>
                <a:defRPr/>
              </a:pPr>
              <a:t>5/25/2016</a:t>
            </a:fld>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ko-KR" altLang="ko-KR"/>
          </a:p>
        </p:txBody>
      </p:sp>
      <p:sp>
        <p:nvSpPr>
          <p:cNvPr id="7" name="Slide Number Placeholder 5"/>
          <p:cNvSpPr>
            <a:spLocks noGrp="1"/>
          </p:cNvSpPr>
          <p:nvPr>
            <p:ph type="sldNum" sz="quarter" idx="12"/>
          </p:nvPr>
        </p:nvSpPr>
        <p:spPr/>
        <p:txBody>
          <a:bodyPr/>
          <a:lstStyle>
            <a:lvl1pPr>
              <a:defRPr/>
            </a:lvl1pPr>
          </a:lstStyle>
          <a:p>
            <a:pPr>
              <a:defRPr/>
            </a:pPr>
            <a:fld id="{C60FB014-0229-4727-B25A-C8A9417F410F}" type="slidenum">
              <a:rPr lang="en-US" altLang="ko-KR"/>
              <a:pPr>
                <a:defRPr/>
              </a:pPr>
              <a:t>‹#›</a:t>
            </a:fld>
            <a:endParaRPr lang="en-US" altLang="ko-KR"/>
          </a:p>
        </p:txBody>
      </p:sp>
    </p:spTree>
    <p:extLst>
      <p:ext uri="{BB962C8B-B14F-4D97-AF65-F5344CB8AC3E}">
        <p14:creationId xmlns:p14="http://schemas.microsoft.com/office/powerpoint/2010/main" val="3176931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86169B3-95CB-4A5D-9B33-F46FDB397432}" type="datetimeFigureOut">
              <a:rPr lang="en-US" altLang="ko-KR"/>
              <a:pPr>
                <a:defRPr/>
              </a:pPr>
              <a:t>5/25/2016</a:t>
            </a:fld>
            <a:endParaRPr lang="en-US" altLang="ko-KR"/>
          </a:p>
        </p:txBody>
      </p:sp>
      <p:sp>
        <p:nvSpPr>
          <p:cNvPr id="8" name="Footer Placeholder 4"/>
          <p:cNvSpPr>
            <a:spLocks noGrp="1"/>
          </p:cNvSpPr>
          <p:nvPr>
            <p:ph type="ftr" sz="quarter" idx="11"/>
          </p:nvPr>
        </p:nvSpPr>
        <p:spPr/>
        <p:txBody>
          <a:bodyPr/>
          <a:lstStyle>
            <a:lvl1pPr>
              <a:defRPr/>
            </a:lvl1pPr>
          </a:lstStyle>
          <a:p>
            <a:pPr>
              <a:defRPr/>
            </a:pPr>
            <a:endParaRPr lang="ko-KR" altLang="ko-KR"/>
          </a:p>
        </p:txBody>
      </p:sp>
      <p:sp>
        <p:nvSpPr>
          <p:cNvPr id="9" name="Slide Number Placeholder 5"/>
          <p:cNvSpPr>
            <a:spLocks noGrp="1"/>
          </p:cNvSpPr>
          <p:nvPr>
            <p:ph type="sldNum" sz="quarter" idx="12"/>
          </p:nvPr>
        </p:nvSpPr>
        <p:spPr/>
        <p:txBody>
          <a:bodyPr/>
          <a:lstStyle>
            <a:lvl1pPr>
              <a:defRPr/>
            </a:lvl1pPr>
          </a:lstStyle>
          <a:p>
            <a:pPr>
              <a:defRPr/>
            </a:pPr>
            <a:fld id="{2C7B6DF6-6FA1-4A9E-86E2-87FE0ED6F6FC}" type="slidenum">
              <a:rPr lang="en-US" altLang="ko-KR"/>
              <a:pPr>
                <a:defRPr/>
              </a:pPr>
              <a:t>‹#›</a:t>
            </a:fld>
            <a:endParaRPr lang="en-US" altLang="ko-KR"/>
          </a:p>
        </p:txBody>
      </p:sp>
    </p:spTree>
    <p:extLst>
      <p:ext uri="{BB962C8B-B14F-4D97-AF65-F5344CB8AC3E}">
        <p14:creationId xmlns:p14="http://schemas.microsoft.com/office/powerpoint/2010/main" val="24906416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01D38BC-1D23-450B-ABF3-0D63D981CF3C}" type="datetimeFigureOut">
              <a:rPr lang="en-US" altLang="ko-KR"/>
              <a:pPr>
                <a:defRPr/>
              </a:pPr>
              <a:t>5/25/2016</a:t>
            </a:fld>
            <a:endParaRPr lang="en-US" altLang="ko-KR"/>
          </a:p>
        </p:txBody>
      </p:sp>
      <p:sp>
        <p:nvSpPr>
          <p:cNvPr id="4" name="Footer Placeholder 4"/>
          <p:cNvSpPr>
            <a:spLocks noGrp="1"/>
          </p:cNvSpPr>
          <p:nvPr>
            <p:ph type="ftr" sz="quarter" idx="11"/>
          </p:nvPr>
        </p:nvSpPr>
        <p:spPr/>
        <p:txBody>
          <a:bodyPr/>
          <a:lstStyle>
            <a:lvl1pPr>
              <a:defRPr/>
            </a:lvl1pPr>
          </a:lstStyle>
          <a:p>
            <a:pPr>
              <a:defRPr/>
            </a:pPr>
            <a:endParaRPr lang="ko-KR" altLang="ko-KR"/>
          </a:p>
        </p:txBody>
      </p:sp>
      <p:sp>
        <p:nvSpPr>
          <p:cNvPr id="5" name="Slide Number Placeholder 5"/>
          <p:cNvSpPr>
            <a:spLocks noGrp="1"/>
          </p:cNvSpPr>
          <p:nvPr>
            <p:ph type="sldNum" sz="quarter" idx="12"/>
          </p:nvPr>
        </p:nvSpPr>
        <p:spPr/>
        <p:txBody>
          <a:bodyPr/>
          <a:lstStyle>
            <a:lvl1pPr>
              <a:defRPr/>
            </a:lvl1pPr>
          </a:lstStyle>
          <a:p>
            <a:pPr>
              <a:defRPr/>
            </a:pPr>
            <a:fld id="{64CCD2B3-434C-495E-AD67-8A5318E6C8B5}" type="slidenum">
              <a:rPr lang="en-US" altLang="ko-KR"/>
              <a:pPr>
                <a:defRPr/>
              </a:pPr>
              <a:t>‹#›</a:t>
            </a:fld>
            <a:endParaRPr lang="en-US" altLang="ko-KR"/>
          </a:p>
        </p:txBody>
      </p:sp>
    </p:spTree>
    <p:extLst>
      <p:ext uri="{BB962C8B-B14F-4D97-AF65-F5344CB8AC3E}">
        <p14:creationId xmlns:p14="http://schemas.microsoft.com/office/powerpoint/2010/main" val="1415351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7674044-65B2-4D9B-801C-89C76C53C887}" type="datetimeFigureOut">
              <a:rPr lang="en-US" altLang="ko-KR"/>
              <a:pPr>
                <a:defRPr/>
              </a:pPr>
              <a:t>5/25/2016</a:t>
            </a:fld>
            <a:endParaRPr lang="en-US" altLang="ko-KR"/>
          </a:p>
        </p:txBody>
      </p:sp>
      <p:sp>
        <p:nvSpPr>
          <p:cNvPr id="3" name="Footer Placeholder 4"/>
          <p:cNvSpPr>
            <a:spLocks noGrp="1"/>
          </p:cNvSpPr>
          <p:nvPr>
            <p:ph type="ftr" sz="quarter" idx="11"/>
          </p:nvPr>
        </p:nvSpPr>
        <p:spPr/>
        <p:txBody>
          <a:bodyPr/>
          <a:lstStyle>
            <a:lvl1pPr>
              <a:defRPr/>
            </a:lvl1pPr>
          </a:lstStyle>
          <a:p>
            <a:pPr>
              <a:defRPr/>
            </a:pPr>
            <a:endParaRPr lang="ko-KR" altLang="ko-KR"/>
          </a:p>
        </p:txBody>
      </p:sp>
      <p:sp>
        <p:nvSpPr>
          <p:cNvPr id="4" name="Slide Number Placeholder 5"/>
          <p:cNvSpPr>
            <a:spLocks noGrp="1"/>
          </p:cNvSpPr>
          <p:nvPr>
            <p:ph type="sldNum" sz="quarter" idx="12"/>
          </p:nvPr>
        </p:nvSpPr>
        <p:spPr/>
        <p:txBody>
          <a:bodyPr/>
          <a:lstStyle>
            <a:lvl1pPr>
              <a:defRPr/>
            </a:lvl1pPr>
          </a:lstStyle>
          <a:p>
            <a:pPr>
              <a:defRPr/>
            </a:pPr>
            <a:fld id="{0473B3EF-2BD1-4E12-AD37-B942080114B6}" type="slidenum">
              <a:rPr lang="en-US" altLang="ko-KR"/>
              <a:pPr>
                <a:defRPr/>
              </a:pPr>
              <a:t>‹#›</a:t>
            </a:fld>
            <a:endParaRPr lang="en-US" altLang="ko-KR"/>
          </a:p>
        </p:txBody>
      </p:sp>
    </p:spTree>
    <p:extLst>
      <p:ext uri="{BB962C8B-B14F-4D97-AF65-F5344CB8AC3E}">
        <p14:creationId xmlns:p14="http://schemas.microsoft.com/office/powerpoint/2010/main" val="19542976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BA04013-92A7-4A9C-94CF-12AD3ACA05B1}" type="datetimeFigureOut">
              <a:rPr lang="en-US" altLang="ko-KR"/>
              <a:pPr>
                <a:defRPr/>
              </a:pPr>
              <a:t>5/25/2016</a:t>
            </a:fld>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ko-KR" altLang="ko-KR"/>
          </a:p>
        </p:txBody>
      </p:sp>
      <p:sp>
        <p:nvSpPr>
          <p:cNvPr id="7" name="Slide Number Placeholder 5"/>
          <p:cNvSpPr>
            <a:spLocks noGrp="1"/>
          </p:cNvSpPr>
          <p:nvPr>
            <p:ph type="sldNum" sz="quarter" idx="12"/>
          </p:nvPr>
        </p:nvSpPr>
        <p:spPr/>
        <p:txBody>
          <a:bodyPr/>
          <a:lstStyle>
            <a:lvl1pPr>
              <a:defRPr/>
            </a:lvl1pPr>
          </a:lstStyle>
          <a:p>
            <a:pPr>
              <a:defRPr/>
            </a:pPr>
            <a:fld id="{49F59264-2932-4E31-8211-DE6134B0546C}" type="slidenum">
              <a:rPr lang="en-US" altLang="ko-KR"/>
              <a:pPr>
                <a:defRPr/>
              </a:pPr>
              <a:t>‹#›</a:t>
            </a:fld>
            <a:endParaRPr lang="en-US" altLang="ko-KR"/>
          </a:p>
        </p:txBody>
      </p:sp>
    </p:spTree>
    <p:extLst>
      <p:ext uri="{BB962C8B-B14F-4D97-AF65-F5344CB8AC3E}">
        <p14:creationId xmlns:p14="http://schemas.microsoft.com/office/powerpoint/2010/main" val="3059336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44D6B94-44A3-40DC-A427-030F95A84C20}" type="datetimeFigureOut">
              <a:rPr lang="en-US" altLang="ko-KR"/>
              <a:pPr>
                <a:defRPr/>
              </a:pPr>
              <a:t>5/25/2016</a:t>
            </a:fld>
            <a:endParaRPr lang="en-US" altLang="ko-KR"/>
          </a:p>
        </p:txBody>
      </p:sp>
      <p:sp>
        <p:nvSpPr>
          <p:cNvPr id="6" name="Footer Placeholder 4"/>
          <p:cNvSpPr>
            <a:spLocks noGrp="1"/>
          </p:cNvSpPr>
          <p:nvPr>
            <p:ph type="ftr" sz="quarter" idx="11"/>
          </p:nvPr>
        </p:nvSpPr>
        <p:spPr/>
        <p:txBody>
          <a:bodyPr/>
          <a:lstStyle>
            <a:lvl1pPr>
              <a:defRPr/>
            </a:lvl1pPr>
          </a:lstStyle>
          <a:p>
            <a:pPr>
              <a:defRPr/>
            </a:pPr>
            <a:endParaRPr lang="ko-KR" altLang="ko-KR"/>
          </a:p>
        </p:txBody>
      </p:sp>
      <p:sp>
        <p:nvSpPr>
          <p:cNvPr id="7" name="Slide Number Placeholder 5"/>
          <p:cNvSpPr>
            <a:spLocks noGrp="1"/>
          </p:cNvSpPr>
          <p:nvPr>
            <p:ph type="sldNum" sz="quarter" idx="12"/>
          </p:nvPr>
        </p:nvSpPr>
        <p:spPr/>
        <p:txBody>
          <a:bodyPr/>
          <a:lstStyle>
            <a:lvl1pPr>
              <a:defRPr/>
            </a:lvl1pPr>
          </a:lstStyle>
          <a:p>
            <a:pPr>
              <a:defRPr/>
            </a:pPr>
            <a:fld id="{DCF21BEA-2417-4D0D-AB33-DB0FD3AEBC97}" type="slidenum">
              <a:rPr lang="en-US" altLang="ko-KR"/>
              <a:pPr>
                <a:defRPr/>
              </a:pPr>
              <a:t>‹#›</a:t>
            </a:fld>
            <a:endParaRPr lang="en-US" altLang="ko-KR"/>
          </a:p>
        </p:txBody>
      </p:sp>
    </p:spTree>
    <p:extLst>
      <p:ext uri="{BB962C8B-B14F-4D97-AF65-F5344CB8AC3E}">
        <p14:creationId xmlns:p14="http://schemas.microsoft.com/office/powerpoint/2010/main" val="3519401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ea typeface="굴림" pitchFamily="50" charset="-127"/>
              </a:defRPr>
            </a:lvl1pPr>
          </a:lstStyle>
          <a:p>
            <a:pPr>
              <a:defRPr/>
            </a:pPr>
            <a:fld id="{2672AC9A-EB69-43CA-9184-30C3AE57FD9B}" type="datetimeFigureOut">
              <a:rPr lang="en-US" altLang="ko-KR"/>
              <a:pPr>
                <a:defRPr/>
              </a:pPr>
              <a:t>5/25/2016</a:t>
            </a:fld>
            <a:endParaRPr lang="en-US" altLang="ko-KR"/>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smtClean="0">
                <a:solidFill>
                  <a:srgbClr val="898989"/>
                </a:solidFill>
              </a:defRPr>
            </a:lvl1pPr>
          </a:lstStyle>
          <a:p>
            <a:pPr>
              <a:defRPr/>
            </a:pPr>
            <a:endParaRPr lang="ko-KR" altLang="ko-K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ea typeface="굴림" pitchFamily="50" charset="-127"/>
              </a:defRPr>
            </a:lvl1pPr>
          </a:lstStyle>
          <a:p>
            <a:pPr>
              <a:defRPr/>
            </a:pPr>
            <a:fld id="{A69E194E-9F45-4FAF-91AA-44AE81FECCE5}" type="slidenum">
              <a:rPr lang="en-US" altLang="ko-KR"/>
              <a:pPr>
                <a:defRPr/>
              </a:pPr>
              <a:t>‹#›</a:t>
            </a:fld>
            <a:endParaRPr lang="en-US" altLang="ko-K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2322513"/>
            <a:ext cx="7772400" cy="1639887"/>
          </a:xfrm>
        </p:spPr>
        <p:txBody>
          <a:bodyPr/>
          <a:lstStyle/>
          <a:p>
            <a:pPr eaLnBrk="1" hangingPunct="1"/>
            <a:r>
              <a:rPr lang="en-US" altLang="en-US" dirty="0" smtClean="0"/>
              <a:t>WF on </a:t>
            </a:r>
            <a:r>
              <a:rPr lang="en-US" altLang="en-US" dirty="0" smtClean="0"/>
              <a:t>the No </a:t>
            </a:r>
            <a:r>
              <a:rPr lang="en-US" altLang="en-US" smtClean="0"/>
              <a:t>LBT </a:t>
            </a:r>
            <a:r>
              <a:rPr lang="en-US" altLang="en-US" smtClean="0"/>
              <a:t>option for </a:t>
            </a:r>
            <a:r>
              <a:rPr lang="en-US" altLang="en-US" dirty="0" smtClean="0"/>
              <a:t>UL transmissions in </a:t>
            </a:r>
            <a:r>
              <a:rPr lang="en-US" altLang="en-US" dirty="0" err="1" smtClean="0"/>
              <a:t>eLAA</a:t>
            </a:r>
            <a:endParaRPr lang="en-US" altLang="en-US" dirty="0" smtClean="0"/>
          </a:p>
        </p:txBody>
      </p:sp>
      <p:sp>
        <p:nvSpPr>
          <p:cNvPr id="2051" name="Subtitle 2"/>
          <p:cNvSpPr>
            <a:spLocks noGrp="1"/>
          </p:cNvSpPr>
          <p:nvPr>
            <p:ph type="subTitle" idx="1"/>
          </p:nvPr>
        </p:nvSpPr>
        <p:spPr>
          <a:xfrm>
            <a:off x="990600" y="4191000"/>
            <a:ext cx="7239000" cy="1752600"/>
          </a:xfrm>
        </p:spPr>
        <p:txBody>
          <a:bodyPr/>
          <a:lstStyle/>
          <a:p>
            <a:pPr eaLnBrk="1" hangingPunct="1"/>
            <a:r>
              <a:rPr lang="en-US" altLang="ko-KR" sz="2800" dirty="0" smtClean="0">
                <a:solidFill>
                  <a:schemeClr val="tx1"/>
                </a:solidFill>
              </a:rPr>
              <a:t>Broadcom, BlackBerry, </a:t>
            </a:r>
            <a:r>
              <a:rPr lang="en-US" altLang="ko-KR" sz="2800" dirty="0" err="1" smtClean="0">
                <a:solidFill>
                  <a:schemeClr val="tx1"/>
                </a:solidFill>
              </a:rPr>
              <a:t>CableLabs</a:t>
            </a:r>
            <a:r>
              <a:rPr lang="en-US" altLang="ko-KR" sz="2800" smtClean="0">
                <a:solidFill>
                  <a:schemeClr val="tx1"/>
                </a:solidFill>
              </a:rPr>
              <a:t>, Orange, Marvell</a:t>
            </a:r>
            <a:endParaRPr lang="en-US" altLang="ko-KR" sz="2800" dirty="0" smtClean="0">
              <a:solidFill>
                <a:schemeClr val="tx1"/>
              </a:solidFill>
              <a:ea typeface="굴림" pitchFamily="50" charset="-127"/>
            </a:endParaRPr>
          </a:p>
        </p:txBody>
      </p:sp>
      <p:sp>
        <p:nvSpPr>
          <p:cNvPr id="2052" name="Rectangle 4"/>
          <p:cNvSpPr>
            <a:spLocks noChangeArrowheads="1"/>
          </p:cNvSpPr>
          <p:nvPr/>
        </p:nvSpPr>
        <p:spPr bwMode="auto">
          <a:xfrm>
            <a:off x="304800" y="304800"/>
            <a:ext cx="85344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en-GB" altLang="ko-KR" sz="2000" b="1">
                <a:latin typeface="Times New Roman" pitchFamily="18" charset="0"/>
                <a:cs typeface="Times New Roman" pitchFamily="18" charset="0"/>
              </a:rPr>
              <a:t>3GPP TSG RAN WG1 #85				        R1-1</a:t>
            </a:r>
            <a:r>
              <a:rPr lang="en-US" altLang="ko-KR" sz="2000" b="1">
                <a:latin typeface="Times New Roman" pitchFamily="18" charset="0"/>
                <a:cs typeface="Times New Roman" pitchFamily="18" charset="0"/>
              </a:rPr>
              <a:t>6xxxx</a:t>
            </a:r>
            <a:endParaRPr lang="en-US" altLang="zh-CN" sz="2000" b="1">
              <a:latin typeface="Times New Roman" pitchFamily="18" charset="0"/>
              <a:ea typeface="맑은 고딕" pitchFamily="50" charset="-127"/>
              <a:cs typeface="Times New Roman" pitchFamily="18" charset="0"/>
            </a:endParaRPr>
          </a:p>
          <a:p>
            <a:pPr eaLnBrk="0" hangingPunct="0"/>
            <a:r>
              <a:rPr lang="en-US" altLang="ko-KR" sz="2000" b="1">
                <a:latin typeface="Times New Roman" pitchFamily="18" charset="0"/>
                <a:cs typeface="Times New Roman" pitchFamily="18" charset="0"/>
              </a:rPr>
              <a:t>Nanjing, China</a:t>
            </a:r>
          </a:p>
          <a:p>
            <a:pPr eaLnBrk="0" hangingPunct="0"/>
            <a:r>
              <a:rPr lang="en-US" altLang="ko-KR" sz="2000" b="1">
                <a:latin typeface="Times New Roman" pitchFamily="18" charset="0"/>
                <a:cs typeface="Times New Roman" pitchFamily="18" charset="0"/>
              </a:rPr>
              <a:t>23</a:t>
            </a:r>
            <a:r>
              <a:rPr lang="en-US" altLang="ko-KR" sz="2000" b="1" baseline="30000">
                <a:latin typeface="Times New Roman" pitchFamily="18" charset="0"/>
                <a:cs typeface="Times New Roman" pitchFamily="18" charset="0"/>
              </a:rPr>
              <a:t>rd</a:t>
            </a:r>
            <a:r>
              <a:rPr lang="en-US" altLang="ko-KR" sz="2000" b="1">
                <a:latin typeface="Times New Roman" pitchFamily="18" charset="0"/>
                <a:cs typeface="Times New Roman" pitchFamily="18" charset="0"/>
              </a:rPr>
              <a:t> – 27</a:t>
            </a:r>
            <a:r>
              <a:rPr lang="en-US" altLang="ko-KR" sz="2000" b="1" baseline="30000">
                <a:latin typeface="Times New Roman" pitchFamily="18" charset="0"/>
                <a:cs typeface="Times New Roman" pitchFamily="18" charset="0"/>
              </a:rPr>
              <a:t>th</a:t>
            </a:r>
            <a:r>
              <a:rPr lang="en-US" altLang="ko-KR" sz="2000" b="1">
                <a:latin typeface="Times New Roman" pitchFamily="18" charset="0"/>
                <a:cs typeface="Times New Roman" pitchFamily="18" charset="0"/>
              </a:rPr>
              <a:t>  May 2016</a:t>
            </a:r>
            <a:endParaRPr lang="en-GB" altLang="ko-KR" sz="2000" b="1">
              <a:latin typeface="Times New Roman" pitchFamily="18" charset="0"/>
              <a:cs typeface="Times New Roman" pitchFamily="18" charset="0"/>
            </a:endParaRPr>
          </a:p>
        </p:txBody>
      </p:sp>
      <p:sp>
        <p:nvSpPr>
          <p:cNvPr id="2053" name="TextBox 4"/>
          <p:cNvSpPr txBox="1">
            <a:spLocks noChangeArrowheads="1"/>
          </p:cNvSpPr>
          <p:nvPr/>
        </p:nvSpPr>
        <p:spPr bwMode="auto">
          <a:xfrm>
            <a:off x="457200" y="1676400"/>
            <a:ext cx="2743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ko-KR"/>
              <a:t>Agenda item: 6.2.1.5</a:t>
            </a:r>
          </a:p>
          <a:p>
            <a:pPr eaLnBrk="1" hangingPunct="1"/>
            <a:r>
              <a:rPr lang="en-US" altLang="ko-KR"/>
              <a:t>Document for decision</a:t>
            </a:r>
            <a:endParaRPr lang="ko-KR"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a:xfrm>
            <a:off x="457200" y="76200"/>
            <a:ext cx="8229600" cy="731838"/>
          </a:xfrm>
        </p:spPr>
        <p:txBody>
          <a:bodyPr/>
          <a:lstStyle/>
          <a:p>
            <a:r>
              <a:rPr lang="en-US" altLang="ko-KR" dirty="0" smtClean="0"/>
              <a:t>Background</a:t>
            </a:r>
            <a:endParaRPr lang="ko-KR" altLang="en-US" dirty="0" smtClean="0"/>
          </a:p>
        </p:txBody>
      </p:sp>
      <p:sp>
        <p:nvSpPr>
          <p:cNvPr id="3" name="내용 개체 틀 2"/>
          <p:cNvSpPr>
            <a:spLocks noGrp="1"/>
          </p:cNvSpPr>
          <p:nvPr>
            <p:ph idx="1"/>
          </p:nvPr>
        </p:nvSpPr>
        <p:spPr>
          <a:xfrm>
            <a:off x="457200" y="1219200"/>
            <a:ext cx="8229600" cy="5181600"/>
          </a:xfrm>
        </p:spPr>
        <p:txBody>
          <a:bodyPr/>
          <a:lstStyle/>
          <a:p>
            <a:pPr>
              <a:defRPr/>
            </a:pPr>
            <a:r>
              <a:rPr lang="en-GB" sz="1800" dirty="0" smtClean="0"/>
              <a:t>The </a:t>
            </a:r>
            <a:r>
              <a:rPr lang="en-GB" sz="1800" dirty="0"/>
              <a:t>no-LBT procedure is unsafe in the presence of hidden nodes, i.e. nodes whose transmissions are heard at the UE at above the ED threshold but are not heard at the eNB.</a:t>
            </a:r>
            <a:endParaRPr lang="en-US" sz="1800" dirty="0"/>
          </a:p>
          <a:p>
            <a:pPr>
              <a:defRPr/>
            </a:pPr>
            <a:r>
              <a:rPr lang="en-GB" sz="1800" dirty="0" smtClean="0"/>
              <a:t>Even </a:t>
            </a:r>
            <a:r>
              <a:rPr lang="en-GB" sz="1800" dirty="0"/>
              <a:t>though the no-LBT procedure is followed by Wi-Fi, a Wi-Fi network protects the Channel Occupancy Time (COT) in multiple other ways </a:t>
            </a:r>
            <a:r>
              <a:rPr lang="en-GB" sz="1800" dirty="0" smtClean="0"/>
              <a:t>to </a:t>
            </a:r>
            <a:r>
              <a:rPr lang="en-GB" sz="1800" dirty="0"/>
              <a:t>mitigate collisions due the presence of hidden </a:t>
            </a:r>
            <a:r>
              <a:rPr lang="en-GB" sz="1800" dirty="0" smtClean="0"/>
              <a:t>nodes (see </a:t>
            </a:r>
            <a:r>
              <a:rPr lang="en-US" sz="1800" dirty="0" smtClean="0"/>
              <a:t>R1-165323</a:t>
            </a:r>
            <a:r>
              <a:rPr lang="en-US" sz="1800" dirty="0"/>
              <a:t>) </a:t>
            </a:r>
            <a:r>
              <a:rPr lang="en-GB" sz="1800" dirty="0" smtClean="0"/>
              <a:t>. </a:t>
            </a:r>
            <a:r>
              <a:rPr lang="en-GB" sz="1800" dirty="0" smtClean="0"/>
              <a:t>None of these procedures are proposed for use in LAA.</a:t>
            </a:r>
          </a:p>
          <a:p>
            <a:pPr lvl="1">
              <a:defRPr/>
            </a:pPr>
            <a:r>
              <a:rPr lang="en-GB" sz="1800" dirty="0" smtClean="0"/>
              <a:t>Some of these Wi-Fi procedures are: transmission of RTS/CTS, setting NAV after decoding a packet, increasing the initial defer on failing to decode a packet, terminating a COT on failure of the first or any intermediate packet exchange within the COT etc.</a:t>
            </a:r>
            <a:endParaRPr lang="en-US" sz="1800" dirty="0"/>
          </a:p>
          <a:p>
            <a:pPr>
              <a:defRPr/>
            </a:pPr>
            <a:r>
              <a:rPr lang="en-US" sz="1800" dirty="0" smtClean="0"/>
              <a:t>The </a:t>
            </a:r>
            <a:r>
              <a:rPr lang="en-US" sz="1800" dirty="0"/>
              <a:t>fair coexistence criteria for Wi-Fi DL and UL mean UPT and VoIP outage are not satisfied </a:t>
            </a:r>
            <a:r>
              <a:rPr lang="en-US" sz="1800" dirty="0" smtClean="0"/>
              <a:t>(</a:t>
            </a:r>
            <a:r>
              <a:rPr lang="en-US" sz="1800" dirty="0"/>
              <a:t>R1-165323</a:t>
            </a:r>
            <a:r>
              <a:rPr lang="en-US" sz="1800" dirty="0" smtClean="0"/>
              <a:t>) if </a:t>
            </a:r>
            <a:r>
              <a:rPr lang="en-US" sz="1800" dirty="0"/>
              <a:t>there is no-LBT between LAA UL and DL transmissions when the UL transmission is within 16us of the DL transmission and the UL transmission duration is limited to 1ms. </a:t>
            </a:r>
            <a:endParaRPr lang="en-US" sz="18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제목 1"/>
          <p:cNvSpPr>
            <a:spLocks noGrp="1"/>
          </p:cNvSpPr>
          <p:nvPr>
            <p:ph type="title"/>
          </p:nvPr>
        </p:nvSpPr>
        <p:spPr>
          <a:xfrm>
            <a:off x="457200" y="76200"/>
            <a:ext cx="8229600" cy="731838"/>
          </a:xfrm>
        </p:spPr>
        <p:txBody>
          <a:bodyPr/>
          <a:lstStyle/>
          <a:p>
            <a:r>
              <a:rPr lang="en-US" altLang="ko-KR" dirty="0" smtClean="0"/>
              <a:t>Proposal</a:t>
            </a:r>
            <a:endParaRPr lang="ko-KR" altLang="en-US" dirty="0" smtClean="0"/>
          </a:p>
        </p:txBody>
      </p:sp>
      <p:sp>
        <p:nvSpPr>
          <p:cNvPr id="3" name="내용 개체 틀 2"/>
          <p:cNvSpPr>
            <a:spLocks noGrp="1"/>
          </p:cNvSpPr>
          <p:nvPr>
            <p:ph idx="1"/>
          </p:nvPr>
        </p:nvSpPr>
        <p:spPr>
          <a:xfrm>
            <a:off x="457200" y="762000"/>
            <a:ext cx="8229600" cy="5638800"/>
          </a:xfrm>
        </p:spPr>
        <p:txBody>
          <a:bodyPr/>
          <a:lstStyle/>
          <a:p>
            <a:pPr marL="0" indent="0">
              <a:buFont typeface="Arial" charset="0"/>
              <a:buNone/>
              <a:defRPr/>
            </a:pPr>
            <a:endParaRPr lang="en-US" sz="1800" dirty="0"/>
          </a:p>
          <a:p>
            <a:pPr>
              <a:defRPr/>
            </a:pPr>
            <a:r>
              <a:rPr lang="en-GB" sz="1800" b="1" dirty="0"/>
              <a:t>Proposal 1</a:t>
            </a:r>
            <a:r>
              <a:rPr lang="en-GB" sz="1800" dirty="0"/>
              <a:t>: LAA shall not use no-LBT for </a:t>
            </a:r>
            <a:r>
              <a:rPr lang="en-GB" sz="1800"/>
              <a:t>UL </a:t>
            </a:r>
            <a:r>
              <a:rPr lang="en-GB" sz="1800" smtClean="0"/>
              <a:t>transmissions.</a:t>
            </a:r>
            <a:endParaRPr lang="en-US" sz="1800" dirty="0"/>
          </a:p>
        </p:txBody>
      </p:sp>
    </p:spTree>
    <p:extLst>
      <p:ext uri="{BB962C8B-B14F-4D97-AF65-F5344CB8AC3E}">
        <p14:creationId xmlns:p14="http://schemas.microsoft.com/office/powerpoint/2010/main" val="37337756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LongProperties xmlns="http://schemas.microsoft.com/office/2006/metadata/longProperties"/>
</file>

<file path=customXml/item4.xml><?xml version="1.0" encoding="utf-8"?>
<p:properties xmlns:p="http://schemas.microsoft.com/office/2006/metadata/properties" xmlns:xsi="http://www.w3.org/2001/XMLSchema-instance" xmlns:pc="http://schemas.microsoft.com/office/infopath/2007/PartnerControls">
  <documentManagement>
    <Links xmlns="66EEDB98-F073-460B-B9B0-9643F9FE785E" xsi:nil="true"/>
    <Owner xmlns="66EEDB98-F073-460B-B9B0-9643F9FE785E">
      <UserInfo>
        <DisplayName/>
        <AccountId xsi:nil="true"/>
        <AccountType/>
      </UserInfo>
    </Owner>
    <Status xmlns="66EEDB98-F073-460B-B9B0-9643F9FE785E">Draft</Status>
  </documentManagement>
</p:properties>
</file>

<file path=customXml/item5.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BA79857-0474-4C08-B773-186E5449B08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BA0883C-C571-4E02-A97A-4065DB5D4B66}">
  <ds:schemaRefs>
    <ds:schemaRef ds:uri="http://schemas.microsoft.com/sharepoint/v3/contenttype/forms"/>
  </ds:schemaRefs>
</ds:datastoreItem>
</file>

<file path=customXml/itemProps3.xml><?xml version="1.0" encoding="utf-8"?>
<ds:datastoreItem xmlns:ds="http://schemas.openxmlformats.org/officeDocument/2006/customXml" ds:itemID="{FCF2227C-5B97-413C-A48C-507005D384A8}">
  <ds:schemaRefs>
    <ds:schemaRef ds:uri="http://schemas.microsoft.com/office/2006/metadata/longProperties"/>
  </ds:schemaRefs>
</ds:datastoreItem>
</file>

<file path=customXml/itemProps4.xml><?xml version="1.0" encoding="utf-8"?>
<ds:datastoreItem xmlns:ds="http://schemas.openxmlformats.org/officeDocument/2006/customXml" ds:itemID="{AF0D732A-D3F4-46B3-B20B-27617CFBD4CF}">
  <ds:schemaRefs>
    <ds:schemaRef ds:uri="http://schemas.microsoft.com/office/2006/metadata/properties"/>
    <ds:schemaRef ds:uri="http://schemas.microsoft.com/office/infopath/2007/PartnerControls"/>
    <ds:schemaRef ds:uri="66EEDB98-F073-460B-B9B0-9643F9FE785E"/>
  </ds:schemaRefs>
</ds:datastoreItem>
</file>

<file path=customXml/itemProps5.xml><?xml version="1.0" encoding="utf-8"?>
<ds:datastoreItem xmlns:ds="http://schemas.openxmlformats.org/officeDocument/2006/customXml" ds:itemID="{1D0EC6B4-BCC7-4B0A-8D26-3894961E24F6}">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14172</TotalTime>
  <Words>230</Words>
  <Application>Microsoft Office PowerPoint</Application>
  <PresentationFormat>On-screen Show (4:3)</PresentationFormat>
  <Paragraphs>15</Paragraphs>
  <Slides>3</Slides>
  <Notes>0</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the No LBT option for UL transmissions in eLAA</vt:lpstr>
      <vt:lpstr>Background</vt:lpstr>
      <vt:lpstr>Proposal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Timin</dc:title>
  <dc:creator>Patil, Shailesh</dc:creator>
  <cp:lastModifiedBy>Sindhu Verma</cp:lastModifiedBy>
  <cp:revision>463</cp:revision>
  <dcterms:created xsi:type="dcterms:W3CDTF">2006-08-16T00:00:00Z</dcterms:created>
  <dcterms:modified xsi:type="dcterms:W3CDTF">2016-05-25T06:41:27Z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
    <vt:lpwstr>H4P5ACNAWDMP-2-3460</vt:lpwstr>
  </property>
  <property fmtid="{D5CDD505-2E9C-101B-9397-08002B2CF9AE}" pid="3" name="_dlc_DocIdItemGuid">
    <vt:lpwstr>5965e94f-4515-403b-a66c-f0759ecdfb7d</vt:lpwstr>
  </property>
  <property fmtid="{D5CDD505-2E9C-101B-9397-08002B2CF9AE}" pid="4" name="_dlc_DocIdUrl">
    <vt:lpwstr>http://projects/sites/LTED/_layouts/DocIdRedir.aspx?ID=H4P5ACNAWDMP-2-3460, H4P5ACNAWDMP-2-3460</vt:lpwstr>
  </property>
  <property fmtid="{D5CDD505-2E9C-101B-9397-08002B2CF9AE}" pid="5" name="sflag">
    <vt:lpwstr>1447564699</vt:lpwstr>
  </property>
</Properties>
</file>