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74" d="100"/>
          <a:sy n="74" d="100"/>
        </p:scale>
        <p:origin x="157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UL 256QAM TBS table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HiSilicon, CMCC, CATR, China Unicom, </a:t>
            </a:r>
            <a:r>
              <a:rPr lang="en-US" altLang="zh-CN" dirty="0" smtClean="0">
                <a:solidFill>
                  <a:schemeClr val="tx1"/>
                </a:solidFill>
              </a:rPr>
              <a:t>China Telecom, ZTE, </a:t>
            </a:r>
            <a:r>
              <a:rPr lang="en-US" altLang="zh-CN" dirty="0" smtClean="0">
                <a:solidFill>
                  <a:schemeClr val="tx1"/>
                </a:solidFill>
              </a:rPr>
              <a:t>Deutsche Telekom, Sprint, AT&amp;T,…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smtClean="0"/>
              <a:t>R1-165880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#85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Nanjing, China, May 23–27, 2016</a:t>
            </a:r>
          </a:p>
          <a:p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6.2.8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Agreement</a:t>
            </a:r>
          </a:p>
          <a:p>
            <a:pPr lvl="1"/>
            <a:r>
              <a:rPr lang="en-US" altLang="zh-CN" sz="2000" dirty="0"/>
              <a:t>Reference number of REs available in PUSCH for UL 256QAM TBS design is 144 REs/PRB</a:t>
            </a:r>
            <a:endParaRPr lang="zh-CN" altLang="zh-CN" sz="2000" dirty="0"/>
          </a:p>
          <a:p>
            <a:pPr lvl="1"/>
            <a:r>
              <a:rPr lang="en-US" altLang="zh-CN" sz="2000" dirty="0"/>
              <a:t>The maximum coding rate for PUSCH with 256QAM should not exceed 0.931</a:t>
            </a:r>
            <a:endParaRPr lang="zh-CN" altLang="zh-CN" sz="2000" dirty="0"/>
          </a:p>
          <a:p>
            <a:pPr lvl="1"/>
            <a:r>
              <a:rPr lang="en-US" altLang="zh-CN" sz="2000" dirty="0"/>
              <a:t>FFS whether or not to introduce new TBS index(</a:t>
            </a:r>
            <a:r>
              <a:rPr lang="en-US" altLang="zh-CN" sz="2000" dirty="0" err="1"/>
              <a:t>es</a:t>
            </a:r>
            <a:r>
              <a:rPr lang="en-US" altLang="zh-CN" sz="2000" dirty="0"/>
              <a:t>) for PUSCH with </a:t>
            </a:r>
            <a:r>
              <a:rPr lang="en-US" altLang="zh-CN" sz="2000" dirty="0" smtClean="0"/>
              <a:t>256QAM</a:t>
            </a:r>
            <a:endParaRPr lang="en-US" altLang="zh-CN" sz="2000" dirty="0"/>
          </a:p>
          <a:p>
            <a:pPr lvl="2"/>
            <a:r>
              <a:rPr lang="en-US" altLang="zh-CN" sz="1800" dirty="0" smtClean="0"/>
              <a:t>Companies </a:t>
            </a:r>
            <a:r>
              <a:rPr lang="en-US" altLang="zh-CN" sz="1800" dirty="0"/>
              <a:t>are encouraged to submit evaluations to RAN1#85</a:t>
            </a:r>
          </a:p>
          <a:p>
            <a:r>
              <a:rPr lang="en-US" altLang="zh-CN" sz="2400" dirty="0" smtClean="0"/>
              <a:t>If Rel-12 TBS table is reused to support UL 256QAM, uplink coding rate is reduced by 8%  than downlink.</a:t>
            </a:r>
          </a:p>
          <a:p>
            <a:pPr lvl="1"/>
            <a:r>
              <a:rPr lang="en-US" altLang="zh-CN" sz="2000" dirty="0" smtClean="0"/>
              <a:t>The uplink spectral efficiency is 8% lower than potential spectral efficiency.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Introduce new TBS index(</a:t>
            </a:r>
            <a:r>
              <a:rPr lang="en-US" altLang="zh-CN" dirty="0" err="1"/>
              <a:t>es</a:t>
            </a:r>
            <a:r>
              <a:rPr lang="en-US" altLang="zh-CN" dirty="0"/>
              <a:t>) for PUSCH with </a:t>
            </a:r>
            <a:r>
              <a:rPr lang="en-US" altLang="zh-CN" dirty="0" smtClean="0"/>
              <a:t>256QAM to </a:t>
            </a:r>
            <a:r>
              <a:rPr lang="en-US" altLang="zh-CN" dirty="0" smtClean="0">
                <a:solidFill>
                  <a:srgbClr val="FF0000"/>
                </a:solidFill>
              </a:rPr>
              <a:t>increase coding rate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7920</TotalTime>
  <Words>148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MS PGothic</vt:lpstr>
      <vt:lpstr>宋体</vt:lpstr>
      <vt:lpstr>Arial</vt:lpstr>
      <vt:lpstr>Calibri</vt:lpstr>
      <vt:lpstr>Office Theme</vt:lpstr>
      <vt:lpstr>WF on UL 256QAM TBS table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yangyubo</cp:lastModifiedBy>
  <cp:revision>452</cp:revision>
  <dcterms:created xsi:type="dcterms:W3CDTF">2015-04-22T00:12:23Z</dcterms:created>
  <dcterms:modified xsi:type="dcterms:W3CDTF">2016-05-26T03:32:26Z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1463929171</vt:lpwstr>
  </property>
</Properties>
</file>