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3987" autoAdjust="0"/>
  </p:normalViewPr>
  <p:slideViewPr>
    <p:cSldViewPr>
      <p:cViewPr varScale="1">
        <p:scale>
          <a:sx n="75" d="100"/>
          <a:sy n="75" d="100"/>
        </p:scale>
        <p:origin x="1018" y="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92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TSG-WG1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</a:t>
            </a:r>
            <a:r>
              <a:rPr lang="en-GB" sz="2400" b="1" i="1" dirty="0" smtClean="0"/>
              <a:t>                 R1-165851</a:t>
            </a:r>
            <a:endParaRPr lang="en-US" sz="2400" dirty="0"/>
          </a:p>
          <a:p>
            <a:r>
              <a:rPr lang="en-GB" sz="2400" b="1" dirty="0"/>
              <a:t>Nanjing, P.R. China, </a:t>
            </a:r>
            <a:r>
              <a:rPr lang="en-GB" sz="2400" b="1" dirty="0" smtClean="0"/>
              <a:t>23rd- </a:t>
            </a:r>
            <a:r>
              <a:rPr lang="en-GB" sz="2400" b="1" dirty="0"/>
              <a:t>27th May </a:t>
            </a:r>
            <a:r>
              <a:rPr lang="en-GB" sz="2400" b="1" dirty="0" smtClean="0"/>
              <a:t>2016</a:t>
            </a:r>
          </a:p>
          <a:p>
            <a:r>
              <a:rPr lang="en-GB" sz="2400" b="1" dirty="0" smtClean="0"/>
              <a:t>Agenda Item: 6.2.11.1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</a:t>
            </a:r>
            <a:r>
              <a:rPr lang="en-US" altLang="zh-CN" sz="4000" dirty="0" smtClean="0"/>
              <a:t>Prioritization </a:t>
            </a:r>
            <a:r>
              <a:rPr lang="en-US" altLang="zh-CN" sz="4000" dirty="0" smtClean="0"/>
              <a:t>of Scenarios for </a:t>
            </a:r>
            <a:r>
              <a:rPr lang="en-US" altLang="zh-CN" sz="4000" dirty="0" err="1" smtClean="0"/>
              <a:t>FeCoMP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ZTE, ZTE Microelectronics, Intel, ASTRI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350690"/>
              </p:ext>
            </p:extLst>
          </p:nvPr>
        </p:nvGraphicFramePr>
        <p:xfrm>
          <a:off x="304800" y="2057400"/>
          <a:ext cx="8382000" cy="262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365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Scenario</a:t>
                      </a:r>
                    </a:p>
                    <a:p>
                      <a:pPr algn="ctr"/>
                      <a:r>
                        <a:rPr lang="en-US" sz="2000" dirty="0" smtClean="0"/>
                        <a:t>\</a:t>
                      </a:r>
                    </a:p>
                    <a:p>
                      <a:pPr algn="ctr"/>
                      <a:r>
                        <a:rPr lang="en-US" sz="2000" dirty="0" smtClean="0"/>
                        <a:t>Scheme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Scenario A</a:t>
                      </a:r>
                    </a:p>
                    <a:p>
                      <a:pPr algn="ctr"/>
                      <a:r>
                        <a:rPr lang="en-US" sz="2000" dirty="0" smtClean="0"/>
                        <a:t>Indoor</a:t>
                      </a:r>
                      <a:r>
                        <a:rPr lang="en-US" sz="2000" baseline="0" dirty="0" smtClean="0"/>
                        <a:t> Hotspot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Scenario B</a:t>
                      </a:r>
                    </a:p>
                    <a:p>
                      <a:pPr algn="ctr"/>
                      <a:r>
                        <a:rPr lang="en-US" sz="2000" dirty="0" smtClean="0"/>
                        <a:t>Homogeneous</a:t>
                      </a:r>
                      <a:r>
                        <a:rPr lang="en-US" sz="2000" baseline="0" dirty="0" smtClean="0"/>
                        <a:t>  -</a:t>
                      </a:r>
                      <a:r>
                        <a:rPr lang="en-US" sz="2000" baseline="0" dirty="0" err="1" smtClean="0"/>
                        <a:t>UMi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Scenario C</a:t>
                      </a:r>
                    </a:p>
                    <a:p>
                      <a:pPr algn="ctr"/>
                      <a:r>
                        <a:rPr lang="en-US" sz="2000" dirty="0" err="1" smtClean="0"/>
                        <a:t>HetNet</a:t>
                      </a:r>
                      <a:r>
                        <a:rPr lang="en-US" sz="2000" dirty="0" smtClean="0"/>
                        <a:t> (co-channel)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Scenario 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HetNet</a:t>
                      </a:r>
                      <a:r>
                        <a:rPr lang="en-US" sz="2000" dirty="0" smtClean="0"/>
                        <a:t> (non-co-channel)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34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JT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High</a:t>
                      </a:r>
                    </a:p>
                    <a:p>
                      <a:pPr algn="ctr"/>
                      <a:r>
                        <a:rPr lang="en-US" sz="2000" dirty="0" smtClean="0"/>
                        <a:t>(Ideal BH is prioritized)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Medium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Low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Medium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CS/CB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Low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High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High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Medium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r>
              <a:rPr lang="en-US" altLang="en-US" dirty="0" smtClean="0">
                <a:ea typeface="ＭＳ Ｐゴシック" panose="020B0600070205080204" pitchFamily="34" charset="-128"/>
              </a:rPr>
              <a:t>Proposal</a:t>
            </a:r>
          </a:p>
        </p:txBody>
      </p:sp>
      <p:sp>
        <p:nvSpPr>
          <p:cNvPr id="2" name="矩形 1"/>
          <p:cNvSpPr/>
          <p:nvPr/>
        </p:nvSpPr>
        <p:spPr>
          <a:xfrm>
            <a:off x="304800" y="1524000"/>
            <a:ext cx="4924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Prioritization of Scenarios for </a:t>
            </a:r>
            <a:r>
              <a:rPr lang="en-US" altLang="zh-CN" dirty="0" err="1" smtClean="0"/>
              <a:t>FeCoMP</a:t>
            </a:r>
            <a:r>
              <a:rPr lang="en-US" altLang="zh-CN" dirty="0" smtClean="0"/>
              <a:t> evaluation: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3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3371</TotalTime>
  <Words>70</Words>
  <Application>Microsoft Office PowerPoint</Application>
  <PresentationFormat>全屏显示(4:3)</PresentationFormat>
  <Paragraphs>30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演示文稿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ZTE</dc:creator>
  <cp:keywords>CTPClassification=CTP_PUBLIC:VisualMarkings=</cp:keywords>
  <cp:lastModifiedBy>Y Li</cp:lastModifiedBy>
  <cp:revision>239</cp:revision>
  <dcterms:created xsi:type="dcterms:W3CDTF">2016-03-24T01:14:08Z</dcterms:created>
  <dcterms:modified xsi:type="dcterms:W3CDTF">2016-05-26T02:43:56Z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2016-05-23 05:46:47Z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