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64" r:id="rId3"/>
    <p:sldId id="265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9703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970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r>
              <a:rPr lang="en-US" altLang="zh-CN" dirty="0" smtClean="0"/>
              <a:t>WF </a:t>
            </a:r>
            <a:r>
              <a:rPr lang="en-US" altLang="zh-CN" dirty="0"/>
              <a:t>on </a:t>
            </a:r>
            <a:r>
              <a:rPr lang="en-US" altLang="zh-CN" dirty="0" smtClean="0"/>
              <a:t>NR CP type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Intel, LGE, CATT, IITH,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CEWiT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Reliance-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jio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Tejas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Networks, Samsung, NEC, Sony, Fujitsu, Vodafone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#85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R1-165841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Nanjing, China, May 23 - 28, 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7.1.4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+mn-lt"/>
                <a:cs typeface="Times New Roman" pitchFamily="18" charset="0"/>
              </a:rPr>
              <a:t>Background</a:t>
            </a:r>
            <a:endParaRPr lang="en-US" dirty="0">
              <a:latin typeface="+mn-lt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507288" cy="50014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altLang="zh-CN" sz="2000" b="1" u="sng" dirty="0" smtClean="0"/>
              <a:t>Working assumptions in RAN1 85:</a:t>
            </a:r>
            <a:endParaRPr lang="zh-CN" altLang="zh-CN" sz="2000" dirty="0" smtClean="0"/>
          </a:p>
          <a:p>
            <a:pPr lvl="0"/>
            <a:r>
              <a:rPr lang="en-GB" altLang="zh-CN" sz="2000" dirty="0" smtClean="0"/>
              <a:t>RAN1 concludes on alternative 1 (15 kHz) as the baseline design assumption for the NR numerology</a:t>
            </a:r>
            <a:endParaRPr lang="zh-CN" altLang="zh-CN" sz="2000" dirty="0" smtClean="0"/>
          </a:p>
          <a:p>
            <a:pPr lvl="0"/>
            <a:r>
              <a:rPr lang="en-GB" altLang="zh-CN" sz="2000" dirty="0" smtClean="0"/>
              <a:t>RAN1 concludes on scale factors N =2</a:t>
            </a:r>
            <a:r>
              <a:rPr lang="en-GB" altLang="zh-CN" sz="2000" baseline="30000" dirty="0" smtClean="0"/>
              <a:t>n</a:t>
            </a:r>
            <a:r>
              <a:rPr lang="en-GB" altLang="zh-CN" sz="2000" dirty="0" smtClean="0"/>
              <a:t> for subcarrier spacing as the baseline design assumption for the NR numerology</a:t>
            </a:r>
          </a:p>
          <a:p>
            <a:pPr>
              <a:buNone/>
            </a:pPr>
            <a:r>
              <a:rPr lang="en-US" altLang="zh-CN" sz="2000" b="1" u="sng" dirty="0" smtClean="0"/>
              <a:t>Agreements in RAN1 84b:</a:t>
            </a:r>
            <a:endParaRPr lang="zh-CN" altLang="zh-CN" sz="2000" dirty="0" smtClean="0"/>
          </a:p>
          <a:p>
            <a:pPr lvl="0"/>
            <a:r>
              <a:rPr lang="en-GB" altLang="zh-CN" sz="2000" dirty="0" smtClean="0"/>
              <a:t>For NR, it is necessary to support more than one values of subcarrier-spacing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V</a:t>
            </a:r>
            <a:r>
              <a:rPr lang="en-GB" altLang="zh-CN" sz="2000" dirty="0" err="1" smtClean="0"/>
              <a:t>alues</a:t>
            </a:r>
            <a:r>
              <a:rPr lang="en-GB" altLang="zh-CN" sz="2000" dirty="0" smtClean="0"/>
              <a:t> of subcarrier-spacing are derived from a particular value of subcarrier-spacing multiplied by N where N is an integer</a:t>
            </a:r>
            <a:endParaRPr lang="zh-CN" altLang="zh-CN" sz="2000" dirty="0" smtClean="0"/>
          </a:p>
          <a:p>
            <a:pPr lvl="2"/>
            <a:r>
              <a:rPr lang="en-US" altLang="zh-CN" sz="2000" dirty="0" smtClean="0"/>
              <a:t>Alt.1: Subcarrier-spacing values include 15 kHz subcarrier-spacing (i.e., LTE based numerology)</a:t>
            </a:r>
          </a:p>
          <a:p>
            <a:pPr lvl="2"/>
            <a:endParaRPr lang="en-US" altLang="zh-CN" sz="2000" dirty="0" smtClean="0">
              <a:solidFill>
                <a:prstClr val="black"/>
              </a:solidFill>
            </a:endParaRPr>
          </a:p>
          <a:p>
            <a:pPr marL="0">
              <a:buNone/>
            </a:pPr>
            <a:r>
              <a:rPr lang="en-US" altLang="zh-CN" sz="2000" dirty="0" smtClean="0"/>
              <a:t>Clarification: LTE based numerology include both normal CP type and extended CP type.</a:t>
            </a:r>
          </a:p>
          <a:p>
            <a:pPr lvl="2"/>
            <a:endParaRPr lang="zh-CN" altLang="zh-CN" sz="2000" dirty="0" smtClean="0"/>
          </a:p>
          <a:p>
            <a:pPr lvl="0">
              <a:buNone/>
            </a:pPr>
            <a:endParaRPr lang="zh-CN" altLang="zh-CN" sz="2000" dirty="0" smtClean="0"/>
          </a:p>
          <a:p>
            <a:pPr>
              <a:buNone/>
            </a:pPr>
            <a:endParaRPr lang="en-US" altLang="zh-CN" sz="2000" dirty="0" smtClean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Proposals</a:t>
            </a:r>
            <a:endParaRPr lang="en-US" altLang="zh-CN" sz="3600" dirty="0">
              <a:solidFill>
                <a:srgbClr val="000000"/>
              </a:solidFill>
              <a:latin typeface="Tahoma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363272" cy="5001419"/>
          </a:xfrm>
        </p:spPr>
        <p:txBody>
          <a:bodyPr vert="horz" lIns="91440" tIns="45720" rIns="91440" bIns="45720" rtlCol="0">
            <a:normAutofit/>
          </a:bodyPr>
          <a:lstStyle/>
          <a:p>
            <a:pPr marL="0"/>
            <a:r>
              <a:rPr lang="en-US" altLang="zh-CN" sz="2000" dirty="0" smtClean="0">
                <a:solidFill>
                  <a:srgbClr val="000000"/>
                </a:solidFill>
                <a:latin typeface="Tahoma"/>
              </a:rPr>
              <a:t>Multiple CP types should be allowed for each NR subcarrier spacing</a:t>
            </a:r>
          </a:p>
        </p:txBody>
      </p:sp>
    </p:spTree>
    <p:extLst>
      <p:ext uri="{BB962C8B-B14F-4D97-AF65-F5344CB8AC3E}">
        <p14:creationId xmlns:p14="http://schemas.microsoft.com/office/powerpoint/2010/main" xmlns="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172</Words>
  <Application>Microsoft Office PowerPoint</Application>
  <PresentationFormat>全屏显示(4:3)</PresentationFormat>
  <Paragraphs>21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NR CP type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t00274236</cp:lastModifiedBy>
  <cp:revision>90</cp:revision>
  <dcterms:created xsi:type="dcterms:W3CDTF">2016-04-08T01:45:47Z</dcterms:created>
  <dcterms:modified xsi:type="dcterms:W3CDTF">2016-05-25T10:55:37Z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(3)FHViwWKIvuWDdhPLSt9NDCqhXTdYOxYVY0RbRLOqAD0ak21fPgABPEkkJTHUy3ggQZeL06Ew
wWC37QcDXouWb3Cf5GFfKAapZqVpswTMt6+EGq/jIR/BYefixfGBxQTC7zw2cCbM92EXospV
1yibQN7ohfqUgimF5ecs8v72N/c3EfcSQ7s97QDWVIq6tYr/QyeFYrptvayDjGQVBAIif0oC
sBImk4NFx5psHq2WLb</vt:lpwstr>
  </property>
  <property fmtid="{D5CDD505-2E9C-101B-9397-08002B2CF9AE}" pid="3" name="_2015_ms_pID_7253431">
    <vt:lpwstr>SSrjhKgx8NLF5aJeCKhJSWdZtJXY5sEhlD3Lx2c9vtYzHLzU9xo9sF
4sjFDYP/B/NOw9Z8oTPQ8PZ1xGF85UbiQ+Na+OSgn+iKGK6s9IOlsrVV8W9Tr9PR/Th8GgtU
o0m4efXVPmQnXArjccbkYAaf1No1saAqYNi8zUBKDUmyYROLT7rdcVUYBwXbhSm8eHSoHIAK
qhPHifms26uqBb98o+1T4bJHO/rJ3dYeHzUG</vt:lpwstr>
  </property>
  <property fmtid="{D5CDD505-2E9C-101B-9397-08002B2CF9AE}" pid="4" name="_2015_ms_pID_7253432">
    <vt:lpwstr>yRV9vZOzIJZnYFqqGgTGct4SOGyyjk4qwtoc
gPBNJNxUfHzysZi+r9iE82fggE5nizEYMyUP8FLclZDOabgc/2Xbl/pdlaABtYW3GiJUMsSL
xOuQ+iRjryRXA0AngNvBK04kt/m4QqWwvfdNr9+5M7c=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1463965372</vt:lpwstr>
  </property>
</Properties>
</file>