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66" r:id="rId3"/>
    <p:sldId id="267" r:id="rId4"/>
    <p:sldId id="265" r:id="rId5"/>
    <p:sldId id="26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196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</a:t>
            </a:r>
            <a:r>
              <a:rPr lang="en-US" altLang="zh-CN" dirty="0" smtClean="0"/>
              <a:t>DSRC co-existence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#85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R1-165826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Nanjing, China, 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– 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502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: </a:t>
            </a:r>
            <a:r>
              <a:rPr lang="en-GB" sz="2000" dirty="0"/>
              <a:t>6.2.9.3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 smtClean="0">
                <a:ea typeface="ＭＳ Ｐゴシック" pitchFamily="34" charset="-128"/>
              </a:rPr>
              <a:t>Samsung, </a:t>
            </a:r>
            <a:r>
              <a:rPr lang="en-US" altLang="ja-JP" sz="2400" b="0" dirty="0" smtClean="0">
                <a:ea typeface="ＭＳ Ｐゴシック" pitchFamily="34" charset="-128"/>
              </a:rPr>
              <a:t>ZTE, LG Electronics, Sony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</a:t>
            </a:r>
            <a:r>
              <a:rPr lang="en-US" dirty="0"/>
              <a:t>RAN#71, the V2X SID was revised to add the following </a:t>
            </a:r>
            <a:r>
              <a:rPr lang="en-US" dirty="0" smtClean="0"/>
              <a:t>requirement </a:t>
            </a:r>
            <a:endParaRPr lang="en-US" dirty="0"/>
          </a:p>
          <a:p>
            <a:pPr lvl="1"/>
            <a:r>
              <a:rPr lang="en-US" i="1" dirty="0"/>
              <a:t>Identify high level coexistence approaches (long-term basis) between PC5 transport for V2V services and DSRC/IEEE 802.11p services in the same channel and provide input to RAN [RAN1] (to be completed by RAN#72).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447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Many approaches are possible for supporting DSRC co-existence</a:t>
            </a:r>
          </a:p>
          <a:p>
            <a:r>
              <a:rPr lang="en-US" dirty="0" smtClean="0"/>
              <a:t>Each can have different impact on the specification work</a:t>
            </a:r>
          </a:p>
          <a:p>
            <a:r>
              <a:rPr lang="en-US" dirty="0" smtClean="0"/>
              <a:t>Some approaches may require confirmation from DSRC / IEEE 802.11 in order for successful co-existence </a:t>
            </a:r>
          </a:p>
          <a:p>
            <a:r>
              <a:rPr lang="en-US" dirty="0" smtClean="0"/>
              <a:t>Some approaches may require regulatory changes </a:t>
            </a:r>
          </a:p>
          <a:p>
            <a:r>
              <a:rPr lang="en-US" dirty="0" smtClean="0"/>
              <a:t>This needs to be discussed further in RAN to get feedback.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220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Two classes are considered for co-existence between LTE PC5 V2V and DSRC</a:t>
            </a:r>
            <a:endParaRPr lang="en-US" i="1" dirty="0" smtClean="0"/>
          </a:p>
          <a:p>
            <a:pPr lvl="1"/>
            <a:r>
              <a:rPr lang="en-US" i="1" dirty="0" smtClean="0"/>
              <a:t>(A) Identification of DSRC transmissions by LTE PC5 V2V devices</a:t>
            </a:r>
          </a:p>
          <a:p>
            <a:pPr lvl="1"/>
            <a:r>
              <a:rPr lang="en-US" i="1" dirty="0" smtClean="0"/>
              <a:t>(B) Identification of LTE PC5 V2V transmissions by DSRC</a:t>
            </a:r>
          </a:p>
          <a:p>
            <a:r>
              <a:rPr lang="en-US" dirty="0"/>
              <a:t>For </a:t>
            </a:r>
            <a:r>
              <a:rPr lang="en-US" dirty="0" smtClean="0"/>
              <a:t>(A), </a:t>
            </a:r>
            <a:r>
              <a:rPr lang="en-US" dirty="0"/>
              <a:t>the following schemes can be considered:</a:t>
            </a:r>
          </a:p>
          <a:p>
            <a:pPr lvl="1"/>
            <a:r>
              <a:rPr lang="en-US" dirty="0" smtClean="0"/>
              <a:t>A.1 Geo-location </a:t>
            </a:r>
            <a:r>
              <a:rPr lang="en-US" dirty="0"/>
              <a:t>and database </a:t>
            </a:r>
          </a:p>
          <a:p>
            <a:pPr lvl="1"/>
            <a:r>
              <a:rPr lang="en-US" dirty="0" smtClean="0"/>
              <a:t>A.2 Sensing </a:t>
            </a:r>
            <a:r>
              <a:rPr lang="en-US" dirty="0"/>
              <a:t>based approach (LBT</a:t>
            </a:r>
            <a:r>
              <a:rPr lang="en-US" dirty="0" smtClean="0"/>
              <a:t>)</a:t>
            </a:r>
          </a:p>
          <a:p>
            <a:r>
              <a:rPr lang="en-US" dirty="0"/>
              <a:t>For </a:t>
            </a:r>
            <a:r>
              <a:rPr lang="en-US" dirty="0" smtClean="0"/>
              <a:t>(B), </a:t>
            </a:r>
            <a:r>
              <a:rPr lang="en-US" dirty="0"/>
              <a:t>the following schemes can be </a:t>
            </a:r>
            <a:r>
              <a:rPr lang="en-US" dirty="0" smtClean="0"/>
              <a:t>considered:</a:t>
            </a:r>
            <a:endParaRPr lang="en-US" dirty="0"/>
          </a:p>
          <a:p>
            <a:pPr lvl="1"/>
            <a:r>
              <a:rPr lang="en-US" dirty="0" smtClean="0"/>
              <a:t>B.1 </a:t>
            </a:r>
            <a:r>
              <a:rPr lang="en-US" dirty="0"/>
              <a:t>Geo-location and database</a:t>
            </a:r>
            <a:endParaRPr lang="en-US" dirty="0" smtClean="0"/>
          </a:p>
          <a:p>
            <a:pPr lvl="1"/>
            <a:r>
              <a:rPr lang="en-US" dirty="0" smtClean="0"/>
              <a:t>B.2 Transmission </a:t>
            </a:r>
            <a:r>
              <a:rPr lang="en-US" dirty="0"/>
              <a:t>of a periodic signal e.g. preamble, SLSS</a:t>
            </a:r>
          </a:p>
          <a:p>
            <a:pPr lvl="1"/>
            <a:r>
              <a:rPr lang="en-US" dirty="0" smtClean="0"/>
              <a:t>B.3 Wideband </a:t>
            </a:r>
            <a:r>
              <a:rPr lang="en-US" dirty="0"/>
              <a:t>transmissions using interlacing e.g. as </a:t>
            </a:r>
            <a:r>
              <a:rPr lang="en-US" dirty="0" smtClean="0"/>
              <a:t>in UL </a:t>
            </a:r>
            <a:r>
              <a:rPr lang="en-US" dirty="0"/>
              <a:t>LAA </a:t>
            </a:r>
            <a:endParaRPr lang="en-US" dirty="0" smtClean="0"/>
          </a:p>
          <a:p>
            <a:r>
              <a:rPr lang="en-US" dirty="0" smtClean="0"/>
              <a:t>RAN1 </a:t>
            </a:r>
            <a:r>
              <a:rPr lang="en-US" dirty="0"/>
              <a:t>informs RAN of the mentioned identification techniques as </a:t>
            </a:r>
            <a:r>
              <a:rPr lang="en-US" dirty="0" smtClean="0"/>
              <a:t>the requested input</a:t>
            </a:r>
          </a:p>
          <a:p>
            <a:pPr lvl="1"/>
            <a:r>
              <a:rPr lang="en-US" dirty="0" smtClean="0"/>
              <a:t>Some high-level details can be captured in the LS to RAN so that RAN can understand the intention of the proposed schemes</a:t>
            </a:r>
          </a:p>
          <a:p>
            <a:r>
              <a:rPr lang="en-US" dirty="0" smtClean="0"/>
              <a:t>Notes:</a:t>
            </a:r>
          </a:p>
          <a:p>
            <a:pPr lvl="1"/>
            <a:r>
              <a:rPr lang="en-US" dirty="0" smtClean="0"/>
              <a:t>1. Further evaluation is required in RAN 1 to down-select among these schemes, if needed</a:t>
            </a:r>
          </a:p>
          <a:p>
            <a:pPr lvl="1"/>
            <a:r>
              <a:rPr lang="en-US" dirty="0" smtClean="0"/>
              <a:t>2. Note </a:t>
            </a:r>
            <a:r>
              <a:rPr lang="en-US" dirty="0"/>
              <a:t>that other schemes are not precluded for (A) and (B) </a:t>
            </a:r>
            <a:r>
              <a:rPr lang="en-US" dirty="0" smtClean="0"/>
              <a:t>for co-existence </a:t>
            </a:r>
          </a:p>
          <a:p>
            <a:pPr lvl="1"/>
            <a:r>
              <a:rPr lang="en-US" dirty="0" smtClean="0"/>
              <a:t>3. Some schemes may require regulatory support and/or (minor) modifications to DSRC.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smtClean="0"/>
              <a:t>Following contributions were received for DSRC co-existence support:</a:t>
            </a:r>
          </a:p>
          <a:p>
            <a:r>
              <a:rPr lang="en-US" sz="1400" dirty="0" smtClean="0"/>
              <a:t>R1-164089</a:t>
            </a:r>
            <a:r>
              <a:rPr lang="en-US" sz="1400" dirty="0"/>
              <a:t>	Co-channel of PC5 V2V with other techniques	Huawei, HiSilicon</a:t>
            </a:r>
          </a:p>
          <a:p>
            <a:r>
              <a:rPr lang="en-US" sz="1400" dirty="0"/>
              <a:t>R1-164457	Co-channel coexistence between V2V and DSRC	Qualcomm Incorporated</a:t>
            </a:r>
          </a:p>
          <a:p>
            <a:r>
              <a:rPr lang="en-US" sz="1400" dirty="0"/>
              <a:t>R1-164540	Discussion on coexisting LTE-V2V and IEEE802.11p on the same carrier	LG Electronics</a:t>
            </a:r>
          </a:p>
          <a:p>
            <a:r>
              <a:rPr lang="en-US" sz="1400" dirty="0"/>
              <a:t>R1-164792	Interlaced transmissions for co-existence with DSRC	Samsung</a:t>
            </a:r>
          </a:p>
          <a:p>
            <a:r>
              <a:rPr lang="en-US" sz="1400" dirty="0"/>
              <a:t>R1-165243	Detection Sequence in LTE-ITS </a:t>
            </a:r>
            <a:r>
              <a:rPr lang="en-US" sz="1400" dirty="0" err="1"/>
              <a:t>Sidelink</a:t>
            </a:r>
            <a:r>
              <a:rPr lang="en-US" sz="1400" dirty="0"/>
              <a:t> for Coexistence with IEEE </a:t>
            </a:r>
            <a:r>
              <a:rPr lang="en-US" sz="1400" dirty="0" smtClean="0"/>
              <a:t>802.11p Ericsson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33147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</TotalTime>
  <Words>323</Words>
  <Application>Microsoft Office PowerPoint</Application>
  <PresentationFormat>On-screen Show (4:3)</PresentationFormat>
  <Paragraphs>41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Way Forward on DSRC co-existence</vt:lpstr>
      <vt:lpstr>Background</vt:lpstr>
      <vt:lpstr>Approaches</vt:lpstr>
      <vt:lpstr>Proposal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Sridhar</dc:creator>
  <cp:lastModifiedBy>Sridhar Rajagopal</cp:lastModifiedBy>
  <cp:revision>247</cp:revision>
  <dcterms:created xsi:type="dcterms:W3CDTF">2015-11-14T00:14:15Z</dcterms:created>
  <dcterms:modified xsi:type="dcterms:W3CDTF">2016-05-25T08:37:06Z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(3)C1JAqwkb/ccO4zhlTqwrBmN6ne4Aoj1n2LeWoT5EkOA2DwNyzeseE/Z/VUdcckogxWQVOHbk
ZzpsIFk3M0WwvOw2Cav+3X/V0ieo9aGc/8EJc9IwIXAL/qENfmY0Zw441oHBVzbgBUgN+lu/
5EAY7qTkemrM10vHQaZJs1+WL6rVS9LtCXhDuqvIS74Y5Lep7FITE3NKt9LxVeNoEozM0IWz
IJ06p7m94TzmC6Jeln</vt:lpwstr>
  </property>
  <property fmtid="{D5CDD505-2E9C-101B-9397-08002B2CF9AE}" pid="6" name="_2015_ms_pID_7253431">
    <vt:lpwstr>m5vTk54s1Ijq6zpc3yEqmyl2zQ1RTuyl6eAsfEa/rv95wm1/iZma04
ypgySuD2vudYEv+JJACDznNE/TJ9fLlw3GasJee1pdSsaY3EuB1PB8GcNibgCPTmQh2URMpn
uuTCQcsJPnHIpWsQfOsxDU9N7d+5NrHD31bwuxiBRvZ5daNFjFnKa1Y7eWueLoW+okmVWYI2
g2XS6KdyCb3wY47Ym0t96PSz8awndJphMh7X</vt:lpwstr>
  </property>
  <property fmtid="{D5CDD505-2E9C-101B-9397-08002B2CF9AE}" pid="7" name="_2015_ms_pID_7253432">
    <vt:lpwstr>TH7K+CNtDg0lesIfnTbquFdXlbQzmnN8v/36
vnqNwSSDI0WTRzzEBIzdfyPJsux2pyWyWGF6TeDa/KmkX8EFpxn5QiFEJOH8h7m7Ve3YBSk1
vm/RRU3DI3qdk06gpTrY7A==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1463444579</vt:lpwstr>
  </property>
</Properties>
</file>