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0" autoAdjust="0"/>
    <p:restoredTop sz="98883" autoAdjust="0"/>
  </p:normalViewPr>
  <p:slideViewPr>
    <p:cSldViewPr>
      <p:cViewPr varScale="1">
        <p:scale>
          <a:sx n="101" d="100"/>
          <a:sy n="101" d="100"/>
        </p:scale>
        <p:origin x="111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43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710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3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717054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9683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433637"/>
            <a:ext cx="7772400" cy="1470025"/>
          </a:xfrm>
        </p:spPr>
        <p:txBody>
          <a:bodyPr/>
          <a:lstStyle/>
          <a:p>
            <a:r>
              <a:rPr lang="en-US" dirty="0" smtClean="0"/>
              <a:t>WF on Frame Structure and Control Interference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R1-16xxxx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</a:t>
            </a:r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7.1.5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following should be studied for NR Frame Structure</a:t>
            </a:r>
          </a:p>
          <a:p>
            <a:pPr lvl="1"/>
            <a:r>
              <a:rPr lang="en-GB" dirty="0" smtClean="0"/>
              <a:t>A time interval X which can contain one or more of the following</a:t>
            </a:r>
            <a:endParaRPr lang="en-US" dirty="0" smtClean="0"/>
          </a:p>
          <a:p>
            <a:pPr lvl="2"/>
            <a:r>
              <a:rPr lang="en-GB" dirty="0" smtClean="0"/>
              <a:t>DL transmission part</a:t>
            </a:r>
            <a:endParaRPr lang="en-US" dirty="0" smtClean="0"/>
          </a:p>
          <a:p>
            <a:pPr lvl="2"/>
            <a:r>
              <a:rPr lang="en-GB" dirty="0" smtClean="0"/>
              <a:t>Guard</a:t>
            </a:r>
            <a:endParaRPr lang="en-US" dirty="0" smtClean="0"/>
          </a:p>
          <a:p>
            <a:pPr lvl="2"/>
            <a:r>
              <a:rPr lang="en-GB" dirty="0" smtClean="0"/>
              <a:t>UL transmission part</a:t>
            </a:r>
            <a:endParaRPr lang="en-US" dirty="0"/>
          </a:p>
          <a:p>
            <a:pPr lvl="1"/>
            <a:r>
              <a:rPr lang="en-GB" dirty="0" smtClean="0"/>
              <a:t>Supporting combinations such that </a:t>
            </a:r>
            <a:endParaRPr lang="en-GB" dirty="0" smtClean="0"/>
          </a:p>
          <a:p>
            <a:pPr lvl="2"/>
            <a:r>
              <a:rPr lang="en-GB" dirty="0" smtClean="0"/>
              <a:t>Multiple </a:t>
            </a:r>
            <a:r>
              <a:rPr lang="en-GB" dirty="0" smtClean="0"/>
              <a:t>time intervals </a:t>
            </a:r>
            <a:r>
              <a:rPr lang="en-GB" dirty="0" smtClean="0"/>
              <a:t>can be used by </a:t>
            </a:r>
            <a:r>
              <a:rPr lang="en-GB" smtClean="0"/>
              <a:t>d</a:t>
            </a:r>
            <a:r>
              <a:rPr lang="en-GB" smtClean="0"/>
              <a:t>ifferent links</a:t>
            </a:r>
            <a:endParaRPr lang="en-GB" dirty="0" smtClean="0"/>
          </a:p>
          <a:p>
            <a:pPr lvl="2"/>
            <a:r>
              <a:rPr lang="en-GB" dirty="0" smtClean="0"/>
              <a:t>Physical resources for UCI are free from downlink interference </a:t>
            </a:r>
          </a:p>
          <a:p>
            <a:pPr lvl="2"/>
            <a:r>
              <a:rPr lang="en-GB" dirty="0"/>
              <a:t>Physical resources for </a:t>
            </a:r>
            <a:r>
              <a:rPr lang="en-GB" dirty="0" smtClean="0"/>
              <a:t>DCI </a:t>
            </a:r>
            <a:r>
              <a:rPr lang="en-GB" dirty="0"/>
              <a:t>are free from </a:t>
            </a:r>
            <a:r>
              <a:rPr lang="en-GB" dirty="0" smtClean="0"/>
              <a:t>uplink </a:t>
            </a:r>
            <a:r>
              <a:rPr lang="en-GB" dirty="0"/>
              <a:t>interference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3294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6348</TotalTime>
  <Words>84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맑은 고딕</vt:lpstr>
      <vt:lpstr>Arial</vt:lpstr>
      <vt:lpstr>Calibri</vt:lpstr>
      <vt:lpstr>Times New Roman</vt:lpstr>
      <vt:lpstr>Office Theme</vt:lpstr>
      <vt:lpstr>WF on Frame Structure and Control Interference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implicit dependencies</dc:title>
  <dc:creator>Paul.Marinier@InterDigital.com</dc:creator>
  <cp:lastModifiedBy>Soriaga, Joseph</cp:lastModifiedBy>
  <cp:revision>180</cp:revision>
  <dcterms:created xsi:type="dcterms:W3CDTF">2006-08-16T00:00:00Z</dcterms:created>
  <dcterms:modified xsi:type="dcterms:W3CDTF">2016-05-25T07:43:14Z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1460447092</vt:lpwstr>
  </property>
</Properties>
</file>