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78" autoAdjust="0"/>
  </p:normalViewPr>
  <p:slideViewPr>
    <p:cSldViewPr>
      <p:cViewPr varScale="1">
        <p:scale>
          <a:sx n="109" d="100"/>
          <a:sy n="109" d="100"/>
        </p:scale>
        <p:origin x="1644" y="84"/>
      </p:cViewPr>
      <p:guideLst>
        <p:guide orient="horz" pos="211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0202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9E959-8E5E-4F6B-8024-F82D9736C244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FDDD6-07F7-4DEC-99D8-4CF43CC8546A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2D5EF-DC87-4914-803B-48F2DFFD2717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516175-9706-4E28-969A-BDD01C14F033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05508-94BA-424F-9272-5FBF9EED3D00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307B8-32CC-4996-98FC-FD08C9945252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AB7A8-0F5B-4C2C-B1BF-763523E4D510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F87CA-DCC0-45B1-B4BC-AAFDC14C3A9F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54E882-2CF8-44BF-A0A5-BB791DBF8CEA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2E31FB-098F-44E4-8ABE-44AF42D376C5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B3019-0C07-4757-9083-BE5E0F7B64C6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5D2EE0-6009-4234-8E7A-C7CA8085DAE1}" type="datetime1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Supporting different Numerologies in a NR carrier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LG Electronics, Huawei, HiSilicon, 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0585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#85				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	</a:t>
            </a:r>
            <a:r>
              <a:rPr lang="en-US" altLang="zh-CN" sz="16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R1-165806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Nanjing, China, 23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27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th May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759584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7.1.1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b="1" u="sng" dirty="0" smtClean="0"/>
              <a:t>Agreements from Tuesday:</a:t>
            </a:r>
            <a:endParaRPr lang="ko-KR" altLang="ko-KR" sz="2800"/>
          </a:p>
          <a:p>
            <a:pPr lvl="1"/>
            <a:r>
              <a:rPr lang="en-US" altLang="ko-KR" sz="2400" dirty="0"/>
              <a:t>Forward compatibility of NR shall ensure smooth introduction of future services and features with no impact on the access of earlier services and </a:t>
            </a:r>
            <a:r>
              <a:rPr lang="en-US" altLang="ko-KR" sz="2400" dirty="0" smtClean="0"/>
              <a:t>UEs</a:t>
            </a:r>
          </a:p>
          <a:p>
            <a:pPr lvl="2"/>
            <a:r>
              <a:rPr lang="en-US" altLang="ko-KR" sz="2000" dirty="0" smtClean="0"/>
              <a:t>Multiplexing different numerologies within a same NR carrier</a:t>
            </a:r>
            <a:r>
              <a:rPr lang="en-US" altLang="ko-KR" sz="5400" dirty="0" smtClean="0"/>
              <a:t> </a:t>
            </a:r>
            <a:r>
              <a:rPr lang="en-GB" altLang="ko-KR" sz="2000" dirty="0" smtClean="0"/>
              <a:t>bandwidth </a:t>
            </a:r>
            <a:r>
              <a:rPr lang="en-US" altLang="ko-KR" sz="2000" dirty="0" smtClean="0"/>
              <a:t>(from the network perspective) is supported</a:t>
            </a:r>
            <a:endParaRPr lang="ko-KR" altLang="ko-KR" sz="2000" smtClean="0"/>
          </a:p>
          <a:p>
            <a:pPr lvl="3"/>
            <a:r>
              <a:rPr lang="en-US" altLang="ko-KR" dirty="0" smtClean="0"/>
              <a:t>FDM </a:t>
            </a:r>
            <a:r>
              <a:rPr lang="en-US" altLang="ko-KR" dirty="0"/>
              <a:t>and/or TDM multiplexing can be </a:t>
            </a:r>
            <a:r>
              <a:rPr lang="en-US" altLang="ko-KR" dirty="0" smtClean="0"/>
              <a:t>considered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990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74238" y="16288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altLang="ko-KR" dirty="0" smtClean="0"/>
              <a:t>It is supported that a NR carrier can be divided into multiple Frequency Resource Groups (FRGs) in frequency domain</a:t>
            </a:r>
          </a:p>
          <a:p>
            <a:pPr lvl="1"/>
            <a:r>
              <a:rPr lang="en-US" altLang="ko-KR" dirty="0" smtClean="0"/>
              <a:t>Different FRGs can have different numerologies</a:t>
            </a:r>
          </a:p>
          <a:p>
            <a:pPr lvl="1"/>
            <a:r>
              <a:rPr lang="en-US" altLang="ko-KR" dirty="0" smtClean="0"/>
              <a:t>Each FRG may have independent synchronization signal(s)</a:t>
            </a:r>
          </a:p>
          <a:p>
            <a:pPr lvl="1"/>
            <a:r>
              <a:rPr lang="en-US" altLang="ko-KR" dirty="0" smtClean="0"/>
              <a:t>Multiple FRGs may share the  same synchronization signal(s) </a:t>
            </a:r>
          </a:p>
          <a:p>
            <a:pPr lvl="1"/>
            <a:r>
              <a:rPr lang="en-US" altLang="ko-KR" dirty="0" smtClean="0"/>
              <a:t>Further consider DC subcarrier aspects in a NR carrier comprising multiple FRGs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15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3005</TotalTime>
  <Words>139</Words>
  <Application>Microsoft Office PowerPoint</Application>
  <PresentationFormat>화면 슬라이드 쇼(4:3)</PresentationFormat>
  <Paragraphs>19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SimSun</vt:lpstr>
      <vt:lpstr>맑은 고딕</vt:lpstr>
      <vt:lpstr>Arial</vt:lpstr>
      <vt:lpstr>Calibri</vt:lpstr>
      <vt:lpstr>Times New Roman</vt:lpstr>
      <vt:lpstr>Office 主题</vt:lpstr>
      <vt:lpstr>WF on Supporting different Numerologies in a NR carrier</vt:lpstr>
      <vt:lpstr>Background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admin</cp:lastModifiedBy>
  <cp:revision>352</cp:revision>
  <dcterms:created xsi:type="dcterms:W3CDTF">2015-02-09T15:32:33Z</dcterms:created>
  <dcterms:modified xsi:type="dcterms:W3CDTF">2016-05-25T06:44:19Z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(3)jKhy05W/aW5bPJ4YqH7KQaZ/T3pDoWtAovLx5JdkV1VuMG5HxRhC9DKMcPEYL+Yz7ROTfZ59
If7oCk6Wxj0nKbtmnTNctt8o6ghLNxJVEeY+pixwqOCIlFsAI5bjaO8Cjzh6rHyrZIVGYnbm
uhm7ZPJ0UHqJ+C45LBlMap6/d2vfUm0ItoziaKB3lGfdzASiJK007ixK8uIAwmijqy7bW1mJ
AzgHIS9N00CKMq5z4k</vt:lpwstr>
  </property>
  <property fmtid="{D5CDD505-2E9C-101B-9397-08002B2CF9AE}" pid="3" name="_new_ms_pID_725431">
    <vt:lpwstr>zujdVBVQiLgPJr+i0qlusnvs26c4AyiBOz9VyBaiwXgwSlqwXX/XCH
XTcpUPkzgHKEr4h1YkT+wqLnNtvvkHRfMNWuBEeGd/xMgl2nu7UwuAkVQ3P5e/Atwu0T/zgs
wI6cjoYEpyE7dID8HO1DVwcDV+4Wiwr1BQe44nOT3S2x6jdUnkmvueilJx3Fxs6J0baYxtZI
zzsH/4XOxeDdE9hGAWrje+lwjvUprZTjtdyl</vt:lpwstr>
  </property>
  <property fmtid="{D5CDD505-2E9C-101B-9397-08002B2CF9AE}" pid="4" name="_new_ms_pID_725432">
    <vt:lpwstr>z0D159AZGbQ5Fy9hYDbA5pd1Y1dT6Dh5iLYu
oJ/LDhd3TDtWrvHJxhp1GRNYmXLOk4DK51D4AzrFsK9vDg0VoF7cY+SQQHEPpcHsURPUp3Pv
kDgPhe2z4GJweJaJAWbUr2nsUuZUTZRL/8xlcd3ElpaDjyQgyTL1re2YDeXhdd1netJ8gHId
ubD6e1rEilswag==</vt:lpwstr>
  </property>
  <property fmtid="{D5CDD505-2E9C-101B-9397-08002B2CF9AE}" pid="5" name="_2015_ms_pID_725343">
    <vt:lpwstr>(3)DkLSnF2DkY+P7eNiubhqQ2rVG0nXLw/aW7iq2qz4VyqtpmQ8LMaoYIYFlr3o4FMFKKoUzfnG
z+pyW7yzm/gipPjLHCModZ8G3mbRMBLq4fDOyL1LqAtblNf4ehuGc2kfbKsJxNn8YOP870IV
Qop5r+nqWj+v+8fMLVWOOLCJ22hpJe8eg8D1mCPY280pHDoTAJxarth/gPcFGbksm7YmprYe
hOpt+WXnBtWhjNo5N7</vt:lpwstr>
  </property>
  <property fmtid="{D5CDD505-2E9C-101B-9397-08002B2CF9AE}" pid="6" name="_2015_ms_pID_7253431">
    <vt:lpwstr>VcXY46baKAKdXCWqMynNe36VTatSjTKoDsmiN0H1eyNmZa/Um8Tj4z
GuKOmrqMHt/5cair6QwtcjA8fjZ2ZuJ5Rabm52253sqdnkRki4+X+b1A9Hj4V0UORWWjHd/h
a6gbQ6U6lAk3lJ601WU86onrF9PckWzj+xjbhsn/d6ntNX3IjoH3cTqTpD1AXbcYK7Nd9FJ9
30ryO0VAwzAItXrRRbg/jQvCSZTlNmcmo1kt</vt:lpwstr>
  </property>
  <property fmtid="{D5CDD505-2E9C-101B-9397-08002B2CF9AE}" pid="7" name="_2015_ms_pID_7253432">
    <vt:lpwstr>kW9sM+T0K8xjelZCi9zZotdJlUblpNhZR5Yp
P5wyJ3xLx/wHpV+jBR9Rdr59lfpbkzA0NX51RuELAsuJaqWDQ0c=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1460593682</vt:lpwstr>
  </property>
</Properties>
</file>