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786" y="-5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MUST </a:t>
            </a:r>
            <a:r>
              <a:rPr lang="en-US" altLang="ja-JP" dirty="0" err="1" smtClean="0"/>
              <a:t>codewords</a:t>
            </a:r>
            <a:r>
              <a:rPr lang="en-US" altLang="ja-JP" dirty="0" smtClean="0"/>
              <a:t> multiplexing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ZTE 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R1-165803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006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85</a:t>
            </a:r>
            <a:endParaRPr lang="en-US" altLang="zh-CN" sz="2400" dirty="0"/>
          </a:p>
          <a:p>
            <a:r>
              <a:rPr lang="en-US" altLang="zh-CN" sz="2400" dirty="0" smtClean="0"/>
              <a:t>Nanjing, China</a:t>
            </a:r>
            <a:r>
              <a:rPr lang="en-US" altLang="zh-CN" sz="2400" dirty="0"/>
              <a:t>, </a:t>
            </a:r>
            <a:r>
              <a:rPr lang="en-US" altLang="zh-CN" sz="2400" dirty="0" smtClean="0"/>
              <a:t>23</a:t>
            </a:r>
            <a:r>
              <a:rPr lang="en-US" altLang="zh-CN" sz="2400" baseline="30000" dirty="0" smtClean="0"/>
              <a:t>rd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27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May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6.2.4.2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sz="2400" dirty="0" smtClean="0"/>
          </a:p>
          <a:p>
            <a:r>
              <a:rPr lang="en-GB" sz="2400" dirty="0" smtClean="0"/>
              <a:t>For all MUST Cases:</a:t>
            </a:r>
          </a:p>
          <a:p>
            <a:pPr lvl="1"/>
            <a:r>
              <a:rPr lang="en-US" sz="2000" dirty="0" smtClean="0"/>
              <a:t>For a given </a:t>
            </a:r>
            <a:r>
              <a:rPr lang="en-US" sz="2000" dirty="0" err="1" smtClean="0"/>
              <a:t>subframe</a:t>
            </a:r>
            <a:r>
              <a:rPr lang="en-US" sz="2000" dirty="0" smtClean="0"/>
              <a:t>, the constellation combination is fixed for any two multiplexed </a:t>
            </a:r>
            <a:r>
              <a:rPr lang="en-US" sz="2000" dirty="0" err="1" smtClean="0"/>
              <a:t>codewords</a:t>
            </a:r>
            <a:r>
              <a:rPr lang="en-US" sz="2000" dirty="0" smtClean="0"/>
              <a:t> with superposition of the co-scheduled UEs.</a:t>
            </a:r>
            <a:endParaRPr lang="en-GB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1010</TotalTime>
  <Words>59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MUST codewords multiplexing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Dell</cp:lastModifiedBy>
  <cp:revision>123</cp:revision>
  <dcterms:created xsi:type="dcterms:W3CDTF">2006-08-16T00:00:00Z</dcterms:created>
  <dcterms:modified xsi:type="dcterms:W3CDTF">2016-05-25T07:24:35Z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1464158947</vt:lpwstr>
  </property>
</Properties>
</file>