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74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rank" initials="Fran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6" autoAdjust="0"/>
    <p:restoredTop sz="94640" autoAdjust="0"/>
  </p:normalViewPr>
  <p:slideViewPr>
    <p:cSldViewPr>
      <p:cViewPr>
        <p:scale>
          <a:sx n="75" d="100"/>
          <a:sy n="75" d="100"/>
        </p:scale>
        <p:origin x="-123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6B6AA4-32DA-4593-BF77-0DC5AC47070B}" type="datetimeFigureOut">
              <a:rPr lang="zh-CN" altLang="en-US" smtClean="0"/>
              <a:pPr/>
              <a:t>2016/5/25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4E3E0D-F074-4F4D-9C91-950F6068979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35278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4E3E0D-F074-4F4D-9C91-950F6068979A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6012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/>
              <a:t>Way forward on DCI transmission </a:t>
            </a:r>
            <a:r>
              <a:rPr lang="en-US" altLang="zh-CN" dirty="0" smtClean="0"/>
              <a:t> </a:t>
            </a:r>
            <a:r>
              <a:rPr lang="en-US" altLang="ja-JP" dirty="0" smtClean="0"/>
              <a:t>for MUST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ZTE,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MediaTek</a:t>
            </a:r>
            <a:r>
              <a:rPr lang="en-US" dirty="0" smtClean="0">
                <a:solidFill>
                  <a:schemeClr val="tx1"/>
                </a:solidFill>
              </a:rPr>
              <a:t>, Qualcomm</a:t>
            </a:r>
            <a:endParaRPr lang="en-US" altLang="zh-CN" dirty="0" smtClean="0">
              <a:solidFill>
                <a:srgbClr val="A6A6A6"/>
              </a:solidFill>
              <a:cs typeface="Times New Roman" pitchFamily="18" charset="0"/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71411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Calibri" pitchFamily="34" charset="0"/>
              </a:rPr>
              <a:t>3GPP TSG RAN WG1 </a:t>
            </a:r>
            <a:r>
              <a:rPr lang="en-US" altLang="ja-JP" sz="2400" dirty="0" smtClean="0">
                <a:latin typeface="Calibri" pitchFamily="34" charset="0"/>
              </a:rPr>
              <a:t>#85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 smtClean="0">
                <a:latin typeface="Calibri" pitchFamily="34" charset="0"/>
              </a:rPr>
              <a:t>Nanjing, China, 23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</a:t>
            </a:r>
            <a:r>
              <a:rPr lang="en-US" altLang="ja-JP" sz="2400" dirty="0">
                <a:latin typeface="Calibri" pitchFamily="34" charset="0"/>
              </a:rPr>
              <a:t>– </a:t>
            </a:r>
            <a:r>
              <a:rPr lang="en-US" altLang="ja-JP" sz="2400" dirty="0" smtClean="0">
                <a:latin typeface="Calibri" pitchFamily="34" charset="0"/>
              </a:rPr>
              <a:t>27</a:t>
            </a:r>
            <a:r>
              <a:rPr lang="en-US" altLang="ja-JP" sz="2400" baseline="30000" dirty="0" smtClean="0">
                <a:latin typeface="Calibri" pitchFamily="34" charset="0"/>
              </a:rPr>
              <a:t>th</a:t>
            </a:r>
            <a:r>
              <a:rPr lang="en-US" altLang="ja-JP" sz="2400" dirty="0" smtClean="0">
                <a:latin typeface="Calibri" pitchFamily="34" charset="0"/>
              </a:rPr>
              <a:t> May 2016</a:t>
            </a:r>
            <a:endParaRPr lang="en-US" altLang="ja-JP" sz="2400" dirty="0">
              <a:latin typeface="Calibri" pitchFamily="34" charset="0"/>
            </a:endParaRPr>
          </a:p>
          <a:p>
            <a:r>
              <a:rPr lang="en-US" altLang="ja-JP" sz="2400" dirty="0">
                <a:latin typeface="Calibri" pitchFamily="34" charset="0"/>
              </a:rPr>
              <a:t>Agenda </a:t>
            </a:r>
            <a:r>
              <a:rPr lang="en-US" altLang="ja-JP" sz="2400" dirty="0" smtClean="0">
                <a:latin typeface="Calibri" pitchFamily="34" charset="0"/>
              </a:rPr>
              <a:t>item: 6.2.4.2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</a:t>
            </a:r>
            <a:r>
              <a:rPr lang="en-GB" altLang="zh-CN" sz="2400" dirty="0" smtClean="0"/>
              <a:t>165794</a:t>
            </a:r>
            <a:endParaRPr lang="ja-JP" altLang="en-US" sz="24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42844" y="1357298"/>
            <a:ext cx="8643938" cy="5000660"/>
          </a:xfrm>
        </p:spPr>
        <p:txBody>
          <a:bodyPr/>
          <a:lstStyle/>
          <a:p>
            <a:pPr lvl="0"/>
            <a:r>
              <a:rPr lang="en-US" altLang="zh-CN" sz="2400" dirty="0" err="1" smtClean="0"/>
              <a:t>MUST_Near</a:t>
            </a:r>
            <a:r>
              <a:rPr lang="en-US" altLang="zh-CN" sz="2400" dirty="0" smtClean="0"/>
              <a:t> UE monitors enhanced DCI(s).</a:t>
            </a:r>
          </a:p>
          <a:p>
            <a:pPr lvl="1"/>
            <a:r>
              <a:rPr lang="en-US" altLang="zh-CN" sz="2000" dirty="0" smtClean="0"/>
              <a:t>Option1 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one near DCI</a:t>
            </a:r>
            <a:r>
              <a:rPr lang="zh-CN" altLang="en-US" sz="2000" dirty="0" smtClean="0"/>
              <a:t>  </a:t>
            </a:r>
            <a:endParaRPr lang="en-US" altLang="zh-CN" sz="2000" dirty="0" smtClean="0"/>
          </a:p>
          <a:p>
            <a:pPr lvl="2"/>
            <a:r>
              <a:rPr lang="en-US" altLang="zh-CN" sz="1600" dirty="0" smtClean="0"/>
              <a:t>Option 1A: </a:t>
            </a:r>
            <a:r>
              <a:rPr lang="en-US" altLang="zh-CN" sz="1600" dirty="0" smtClean="0"/>
              <a:t>additional</a:t>
            </a:r>
            <a:r>
              <a:rPr lang="en-US" altLang="zh-CN" sz="1600" dirty="0" smtClean="0"/>
              <a:t> </a:t>
            </a:r>
            <a:r>
              <a:rPr lang="en-US" altLang="zh-CN" sz="1600" i="1" dirty="0" smtClean="0"/>
              <a:t>x</a:t>
            </a:r>
            <a:r>
              <a:rPr lang="en-US" altLang="zh-CN" sz="1600" dirty="0" smtClean="0"/>
              <a:t> bits and legacy DCI are used to transmit DCI signaling.</a:t>
            </a:r>
            <a:r>
              <a:rPr lang="zh-CN" altLang="en-US" sz="1600" dirty="0" smtClean="0"/>
              <a:t> </a:t>
            </a:r>
            <a:endParaRPr lang="en-US" altLang="zh-CN" sz="1600" dirty="0" smtClean="0"/>
          </a:p>
          <a:p>
            <a:pPr lvl="2"/>
            <a:r>
              <a:rPr lang="en-US" altLang="zh-CN" sz="1600" dirty="0" smtClean="0"/>
              <a:t>Option 1B: </a:t>
            </a:r>
            <a:r>
              <a:rPr lang="en-US" altLang="zh-CN" sz="1600" dirty="0" smtClean="0"/>
              <a:t>additional </a:t>
            </a:r>
            <a:r>
              <a:rPr lang="en-US" altLang="zh-CN" sz="1600" i="1" dirty="0" smtClean="0"/>
              <a:t>x</a:t>
            </a:r>
            <a:r>
              <a:rPr lang="en-US" altLang="zh-CN" sz="1600" dirty="0" smtClean="0"/>
              <a:t> bits and redefined legacy DCI are used to transmit DCI signaling.</a:t>
            </a:r>
          </a:p>
          <a:p>
            <a:pPr lvl="2"/>
            <a:r>
              <a:rPr lang="en-US" altLang="zh-CN" sz="1600" dirty="0" smtClean="0"/>
              <a:t>Option 1C: legacy DCI  and decoding far DCI	</a:t>
            </a:r>
          </a:p>
          <a:p>
            <a:pPr lvl="1"/>
            <a:r>
              <a:rPr lang="en-US" altLang="zh-CN" sz="2000" dirty="0" smtClean="0"/>
              <a:t>Option2 </a:t>
            </a:r>
            <a:r>
              <a:rPr lang="zh-CN" altLang="en-US" sz="2000" dirty="0" smtClean="0"/>
              <a:t>：</a:t>
            </a:r>
            <a:r>
              <a:rPr lang="en-US" altLang="zh-CN" sz="2000" dirty="0" smtClean="0"/>
              <a:t>two near DCIs</a:t>
            </a:r>
            <a:r>
              <a:rPr lang="zh-CN" altLang="en-US" sz="2000" dirty="0" smtClean="0"/>
              <a:t> </a:t>
            </a:r>
            <a:r>
              <a:rPr lang="en-US" altLang="zh-CN" sz="2000" dirty="0" smtClean="0"/>
              <a:t>, one for self information and the other for assistance information </a:t>
            </a:r>
          </a:p>
          <a:p>
            <a:pPr lvl="1"/>
            <a:endParaRPr lang="en-US" altLang="zh-CN" sz="2000" dirty="0" smtClean="0"/>
          </a:p>
          <a:p>
            <a:r>
              <a:rPr lang="en-US" altLang="zh-CN" sz="2400" dirty="0" err="1" smtClean="0"/>
              <a:t>MUST_Far</a:t>
            </a:r>
            <a:r>
              <a:rPr lang="en-US" altLang="zh-CN" sz="2400" dirty="0" smtClean="0"/>
              <a:t> UE monitors either legacy DCI or enhanced DCI . </a:t>
            </a:r>
          </a:p>
          <a:p>
            <a:pPr lvl="1"/>
            <a:r>
              <a:rPr lang="en-US" altLang="zh-CN" sz="2000" dirty="0" smtClean="0"/>
              <a:t>If </a:t>
            </a:r>
            <a:r>
              <a:rPr lang="en-US" altLang="zh-CN" sz="2000" dirty="0" err="1" smtClean="0"/>
              <a:t>MUST_Far</a:t>
            </a:r>
            <a:r>
              <a:rPr lang="en-US" altLang="zh-CN" sz="2000" dirty="0" smtClean="0"/>
              <a:t> UE of paired UE is Legacy UE, it monitors legacy DCI .</a:t>
            </a:r>
          </a:p>
          <a:p>
            <a:pPr lvl="1"/>
            <a:r>
              <a:rPr lang="en-US" altLang="zh-CN" sz="2000" dirty="0" smtClean="0"/>
              <a:t>FFS: </a:t>
            </a:r>
            <a:r>
              <a:rPr lang="en-US" altLang="zh-CN" sz="2000" dirty="0" smtClean="0"/>
              <a:t>If </a:t>
            </a:r>
            <a:r>
              <a:rPr lang="en-US" altLang="zh-CN" sz="2000" dirty="0" err="1" smtClean="0"/>
              <a:t>MUST_Far</a:t>
            </a:r>
            <a:r>
              <a:rPr lang="en-US" altLang="zh-CN" sz="2000" dirty="0" smtClean="0"/>
              <a:t> UE of paired UE is MUST capable UE, it monitors either legacy DCI or enhanced DCI . </a:t>
            </a:r>
          </a:p>
          <a:p>
            <a:pPr>
              <a:buNone/>
            </a:pPr>
            <a:endParaRPr lang="en-US" altLang="zh-CN" sz="2400" dirty="0" smtClean="0"/>
          </a:p>
          <a:p>
            <a:endParaRPr lang="en-US" altLang="zh-CN" sz="2400" dirty="0" smtClean="0"/>
          </a:p>
          <a:p>
            <a:pPr lvl="1"/>
            <a:endParaRPr lang="en-US" altLang="zh-CN" sz="2000" dirty="0" smtClean="0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9715</TotalTime>
  <Words>88</Words>
  <Application>Microsoft Office PowerPoint</Application>
  <PresentationFormat>全屏显示(4:3)</PresentationFormat>
  <Paragraphs>19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DCI transmission  for MUST</vt:lpstr>
      <vt:lpstr>Proposals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Windows 用户</cp:lastModifiedBy>
  <cp:revision>574</cp:revision>
  <dcterms:created xsi:type="dcterms:W3CDTF">2014-08-07T02:43:23Z</dcterms:created>
  <dcterms:modified xsi:type="dcterms:W3CDTF">2016-05-25T06:26:49Z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sflag">
    <vt:lpwstr>1447400045</vt:lpwstr>
  </property>
</Properties>
</file>