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87" d="100"/>
          <a:sy n="87" d="100"/>
        </p:scale>
        <p:origin x="-346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25/05/2016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7197" y="1740877"/>
            <a:ext cx="9625445" cy="1664730"/>
          </a:xfrm>
        </p:spPr>
        <p:txBody>
          <a:bodyPr>
            <a:normAutofit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</a:t>
            </a:r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observation </a:t>
            </a:r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of Turbo </a:t>
            </a:r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Code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834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7.1.5.1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Ericsson, </a:t>
            </a:r>
            <a:r>
              <a:rPr lang="en-US" sz="2800" dirty="0" smtClean="0"/>
              <a:t>Orange 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R1-165792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Agreements from the RAN1 #84bis are as follows : </a:t>
            </a:r>
          </a:p>
          <a:p>
            <a:pPr lvl="1"/>
            <a:r>
              <a:rPr lang="en-US" altLang="ko-KR" b="1" u="sng" dirty="0"/>
              <a:t>Agreements:</a:t>
            </a:r>
            <a:endParaRPr lang="ko-KR" altLang="ko-KR" dirty="0"/>
          </a:p>
          <a:p>
            <a:pPr lvl="2"/>
            <a:r>
              <a:rPr lang="en-US" altLang="ko-KR" dirty="0"/>
              <a:t>Candidates for 5G new RAT data transmission are identified as the following</a:t>
            </a:r>
            <a:endParaRPr lang="ko-KR" altLang="ko-KR" dirty="0"/>
          </a:p>
          <a:p>
            <a:pPr lvl="3"/>
            <a:r>
              <a:rPr lang="en-US" altLang="ko-KR" dirty="0"/>
              <a:t>LDPC code </a:t>
            </a:r>
            <a:endParaRPr lang="ko-KR" altLang="ko-KR" dirty="0"/>
          </a:p>
          <a:p>
            <a:pPr lvl="3"/>
            <a:r>
              <a:rPr lang="en-US" altLang="ko-KR" dirty="0"/>
              <a:t>Polar code </a:t>
            </a:r>
            <a:endParaRPr lang="ko-KR" altLang="ko-KR" dirty="0"/>
          </a:p>
          <a:p>
            <a:pPr lvl="3"/>
            <a:r>
              <a:rPr lang="en-US" altLang="ko-KR" dirty="0"/>
              <a:t>Convolutional code (LTE and/or enhanced convolutional coding)</a:t>
            </a:r>
            <a:endParaRPr lang="ko-KR" altLang="ko-KR" dirty="0"/>
          </a:p>
          <a:p>
            <a:pPr lvl="3"/>
            <a:r>
              <a:rPr lang="en-US" altLang="ko-KR" dirty="0"/>
              <a:t>Turbo code (LTE and/or enhanced turbo coding)</a:t>
            </a:r>
            <a:endParaRPr lang="ko-KR" altLang="ko-KR" dirty="0"/>
          </a:p>
          <a:p>
            <a:pPr lvl="3"/>
            <a:r>
              <a:rPr lang="en-US" altLang="ko-KR" dirty="0"/>
              <a:t>Note: It is RAN1 common understanding that combination of above codes is not precluded</a:t>
            </a:r>
            <a:endParaRPr lang="ko-KR" altLang="ko-KR" dirty="0"/>
          </a:p>
          <a:p>
            <a:pPr lvl="3"/>
            <a:r>
              <a:rPr lang="en-US" altLang="ko-KR" dirty="0"/>
              <a:t>Note: </a:t>
            </a:r>
            <a:r>
              <a:rPr lang="en-GB" altLang="ko-KR" dirty="0"/>
              <a:t>Outer erasure code is not precluded</a:t>
            </a:r>
            <a:endParaRPr lang="ko-KR" altLang="ko-KR" dirty="0"/>
          </a:p>
          <a:p>
            <a:pPr lvl="2"/>
            <a:r>
              <a:rPr lang="en-US" altLang="ko-KR" dirty="0"/>
              <a:t>Selection of 5G new RAT channel coding scheme(s) will consider</a:t>
            </a:r>
            <a:r>
              <a:rPr lang="en-GB" altLang="ko-KR" dirty="0"/>
              <a:t>,</a:t>
            </a:r>
            <a:endParaRPr lang="ko-KR" altLang="ko-KR" dirty="0"/>
          </a:p>
          <a:p>
            <a:pPr lvl="3"/>
            <a:r>
              <a:rPr lang="en-US" altLang="ko-KR" dirty="0"/>
              <a:t>Performance</a:t>
            </a:r>
            <a:endParaRPr lang="ko-KR" altLang="ko-KR" dirty="0"/>
          </a:p>
          <a:p>
            <a:pPr lvl="3"/>
            <a:r>
              <a:rPr lang="en-US" altLang="ko-KR" dirty="0"/>
              <a:t>Implementation complexity </a:t>
            </a:r>
            <a:endParaRPr lang="ko-KR" altLang="ko-KR" dirty="0"/>
          </a:p>
          <a:p>
            <a:pPr lvl="3"/>
            <a:r>
              <a:rPr lang="en-US" altLang="ko-KR" dirty="0"/>
              <a:t>Latency (Decoding/Encoding)</a:t>
            </a:r>
            <a:endParaRPr lang="ko-KR" altLang="ko-KR" dirty="0"/>
          </a:p>
          <a:p>
            <a:pPr lvl="3"/>
            <a:r>
              <a:rPr lang="en-US" altLang="ko-KR" dirty="0"/>
              <a:t>Flexibility (e.g., variable code length, code rate, HARQ </a:t>
            </a:r>
            <a:r>
              <a:rPr lang="en-US" altLang="ko-KR" dirty="0" smtClean="0"/>
              <a:t>(as </a:t>
            </a:r>
            <a:r>
              <a:rPr lang="en-US" altLang="ko-KR" dirty="0"/>
              <a:t>applicable for particular scenario(s)))</a:t>
            </a:r>
            <a:endParaRPr lang="ko-KR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7275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26" y="1472554"/>
            <a:ext cx="10385946" cy="454787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en-US" sz="2200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Capture following observations on </a:t>
            </a:r>
            <a:r>
              <a:rPr lang="en-US" sz="2200" b="1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</a:t>
            </a:r>
            <a:r>
              <a:rPr lang="en-US" sz="2200" b="1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urbo code</a:t>
            </a:r>
          </a:p>
          <a:p>
            <a:pPr lvl="1"/>
            <a:r>
              <a:rPr lang="en-US" altLang="ko-KR" dirty="0" smtClean="0"/>
              <a:t>Turbo </a:t>
            </a:r>
            <a:r>
              <a:rPr lang="en-US" altLang="ko-KR" dirty="0"/>
              <a:t>code </a:t>
            </a:r>
            <a:r>
              <a:rPr lang="en-US" altLang="ko-KR" dirty="0" smtClean="0"/>
              <a:t>provides full flexibility of all code rates and all information </a:t>
            </a:r>
            <a:r>
              <a:rPr lang="en-US" altLang="ko-KR" smtClean="0"/>
              <a:t>block </a:t>
            </a:r>
            <a:r>
              <a:rPr lang="en-US" altLang="ko-KR" smtClean="0"/>
              <a:t>sizes </a:t>
            </a:r>
            <a:r>
              <a:rPr lang="en-US" altLang="ko-KR" dirty="0" smtClean="0"/>
              <a:t>ranging from 40 bits to 8192 bits</a:t>
            </a:r>
          </a:p>
          <a:p>
            <a:pPr marL="914400" lvl="2" indent="0" algn="just">
              <a:lnSpc>
                <a:spcPct val="150000"/>
              </a:lnSpc>
              <a:buNone/>
            </a:pPr>
            <a:endParaRPr lang="ko-KR" altLang="ko-KR" sz="1600" dirty="0"/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2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2106</TotalTime>
  <Words>169</Words>
  <Application>Microsoft Office PowerPoint</Application>
  <PresentationFormat>사용자 지정</PresentationFormat>
  <Paragraphs>24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observation of Turbo Code</vt:lpstr>
      <vt:lpstr>Background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김봉회</cp:lastModifiedBy>
  <cp:revision>100</cp:revision>
  <dcterms:created xsi:type="dcterms:W3CDTF">2016-04-11T10:28:00Z</dcterms:created>
  <dcterms:modified xsi:type="dcterms:W3CDTF">2016-05-25T04:18:38Z</dcterms:modified>
</cp:coreProperties>
</file>