
<file path=[Content_Types].xml><?xml version="1.0" encoding="utf-8"?>
<Types xmlns="http://schemas.openxmlformats.org/package/2006/content-types">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
  </p:notesMasterIdLst>
  <p:handoutMasterIdLst>
    <p:handoutMasterId r:id="rId6"/>
  </p:handoutMasterIdLst>
  <p:sldIdLst>
    <p:sldId id="259" r:id="rId2"/>
    <p:sldId id="262" r:id="rId3"/>
    <p:sldId id="263" r:id="rId4"/>
  </p:sldIdLst>
  <p:sldSz cx="9144000" cy="6858000" type="screen4x3"/>
  <p:notesSz cx="7010400" cy="9296400"/>
  <p:defaultTextStyle>
    <a:defPPr>
      <a:defRPr lang="en-GB"/>
    </a:defPPr>
    <a:lvl1pPr algn="l" rtl="0" fontAlgn="base">
      <a:spcBef>
        <a:spcPct val="0"/>
      </a:spcBef>
      <a:spcAft>
        <a:spcPct val="0"/>
      </a:spcAft>
      <a:defRPr kumimoji="1" sz="14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14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14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14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1400" kern="1200">
        <a:solidFill>
          <a:schemeClr val="tx1"/>
        </a:solidFill>
        <a:latin typeface="Arial" charset="0"/>
        <a:ea typeface="ＭＳ Ｐゴシック" charset="-128"/>
        <a:cs typeface="+mn-cs"/>
      </a:defRPr>
    </a:lvl5pPr>
    <a:lvl6pPr marL="2286000" algn="l" defTabSz="914400" rtl="0" eaLnBrk="1" latinLnBrk="0" hangingPunct="1">
      <a:defRPr kumimoji="1" sz="1400" kern="1200">
        <a:solidFill>
          <a:schemeClr val="tx1"/>
        </a:solidFill>
        <a:latin typeface="Arial" charset="0"/>
        <a:ea typeface="ＭＳ Ｐゴシック" charset="-128"/>
        <a:cs typeface="+mn-cs"/>
      </a:defRPr>
    </a:lvl6pPr>
    <a:lvl7pPr marL="2743200" algn="l" defTabSz="914400" rtl="0" eaLnBrk="1" latinLnBrk="0" hangingPunct="1">
      <a:defRPr kumimoji="1" sz="1400" kern="1200">
        <a:solidFill>
          <a:schemeClr val="tx1"/>
        </a:solidFill>
        <a:latin typeface="Arial" charset="0"/>
        <a:ea typeface="ＭＳ Ｐゴシック" charset="-128"/>
        <a:cs typeface="+mn-cs"/>
      </a:defRPr>
    </a:lvl7pPr>
    <a:lvl8pPr marL="3200400" algn="l" defTabSz="914400" rtl="0" eaLnBrk="1" latinLnBrk="0" hangingPunct="1">
      <a:defRPr kumimoji="1" sz="1400" kern="1200">
        <a:solidFill>
          <a:schemeClr val="tx1"/>
        </a:solidFill>
        <a:latin typeface="Arial" charset="0"/>
        <a:ea typeface="ＭＳ Ｐゴシック" charset="-128"/>
        <a:cs typeface="+mn-cs"/>
      </a:defRPr>
    </a:lvl8pPr>
    <a:lvl9pPr marL="3657600" algn="l" defTabSz="914400" rtl="0" eaLnBrk="1" latinLnBrk="0" hangingPunct="1">
      <a:defRPr kumimoji="1" sz="14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pos="2936">
          <p15:clr>
            <a:srgbClr val="A4A3A4"/>
          </p15:clr>
        </p15:guide>
      </p15:sldGuideLst>
    </p:ext>
    <p:ext uri="{2D200454-40CA-4A62-9FC3-DE9A4176ACB9}">
      <p15:notesGuideLst xmlns:p15="http://schemas.microsoft.com/office/powerpoint/2012/main" xmlns="">
        <p15:guide id="1" orient="horz" pos="3130">
          <p15:clr>
            <a:srgbClr val="A4A3A4"/>
          </p15:clr>
        </p15:guide>
        <p15:guide id="2" pos="2143">
          <p15:clr>
            <a:srgbClr val="A4A3A4"/>
          </p15:clr>
        </p15:guide>
        <p15:guide id="3" orient="horz" pos="2928">
          <p15:clr>
            <a:srgbClr val="A4A3A4"/>
          </p15:clr>
        </p15:guide>
        <p15:guide id="4" pos="220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00198271"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CFF"/>
    <a:srgbClr val="FFFFFF"/>
    <a:srgbClr val="FFFFCC"/>
    <a:srgbClr val="FFFF00"/>
    <a:srgbClr val="FF0000"/>
    <a:srgbClr val="0000CC"/>
    <a:srgbClr val="B2B2B2"/>
    <a:srgbClr val="FFFF99"/>
    <a:srgbClr val="FF66FF"/>
    <a:srgbClr val="96969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03" autoAdjust="0"/>
    <p:restoredTop sz="93343" autoAdjust="0"/>
  </p:normalViewPr>
  <p:slideViewPr>
    <p:cSldViewPr showGuides="1">
      <p:cViewPr varScale="1">
        <p:scale>
          <a:sx n="113" d="100"/>
          <a:sy n="113" d="100"/>
        </p:scale>
        <p:origin x="-1944" y="-96"/>
      </p:cViewPr>
      <p:guideLst>
        <p:guide orient="horz" pos="2160"/>
        <p:guide pos="2880"/>
        <p:guide pos="2936"/>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64" d="100"/>
          <a:sy n="64" d="100"/>
        </p:scale>
        <p:origin x="-3168" y="-132"/>
      </p:cViewPr>
      <p:guideLst>
        <p:guide orient="horz" pos="3130"/>
        <p:guide orient="horz" pos="2928"/>
        <p:guide pos="2143"/>
        <p:guide pos="2207"/>
      </p:guideLst>
    </p:cSldViewPr>
  </p:notesViewPr>
  <p:gridSpacing cx="46085125" cy="46085125"/>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38330" cy="46474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70435" y="0"/>
            <a:ext cx="3038330" cy="464746"/>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pPr/>
              <a:t>2016/5/26</a:t>
            </a:fld>
            <a:endParaRPr kumimoji="1" lang="ja-JP" altLang="en-US"/>
          </a:p>
        </p:txBody>
      </p:sp>
      <p:sp>
        <p:nvSpPr>
          <p:cNvPr id="4" name="フッター プレースホルダー 3"/>
          <p:cNvSpPr>
            <a:spLocks noGrp="1"/>
          </p:cNvSpPr>
          <p:nvPr>
            <p:ph type="ftr" sz="quarter" idx="2"/>
          </p:nvPr>
        </p:nvSpPr>
        <p:spPr>
          <a:xfrm>
            <a:off x="1" y="8830170"/>
            <a:ext cx="3038330" cy="46474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970435" y="8830170"/>
            <a:ext cx="3038330" cy="464745"/>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pPr/>
              <a:t>‹#›</a:t>
            </a:fld>
            <a:endParaRPr kumimoji="1" lang="ja-JP" altLang="en-US"/>
          </a:p>
        </p:txBody>
      </p:sp>
    </p:spTree>
    <p:extLst>
      <p:ext uri="{BB962C8B-B14F-4D97-AF65-F5344CB8AC3E}">
        <p14:creationId xmlns:p14="http://schemas.microsoft.com/office/powerpoint/2010/main" xmlns=""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330" cy="4647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970435" y="0"/>
            <a:ext cx="3038330" cy="4647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1184275" y="698500"/>
            <a:ext cx="4645025" cy="34845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532" y="4415827"/>
            <a:ext cx="5607338" cy="41827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smtClean="0"/>
              <a:t>マスタ テキストの書式設定</a:t>
            </a:r>
          </a:p>
          <a:p>
            <a:pPr lvl="1"/>
            <a:r>
              <a:rPr lang="ja-JP" altLang="en-GB" noProof="0" smtClean="0"/>
              <a:t>第 </a:t>
            </a:r>
            <a:r>
              <a:rPr lang="en-GB" altLang="ja-JP" noProof="0" smtClean="0"/>
              <a:t>2 </a:t>
            </a:r>
            <a:r>
              <a:rPr lang="ja-JP" altLang="en-GB" noProof="0" smtClean="0"/>
              <a:t>レベル</a:t>
            </a:r>
          </a:p>
          <a:p>
            <a:pPr lvl="2"/>
            <a:r>
              <a:rPr lang="ja-JP" altLang="en-GB" noProof="0" smtClean="0"/>
              <a:t>第 </a:t>
            </a:r>
            <a:r>
              <a:rPr lang="en-GB" altLang="ja-JP" noProof="0" smtClean="0"/>
              <a:t>3 </a:t>
            </a:r>
            <a:r>
              <a:rPr lang="ja-JP" altLang="en-GB" noProof="0" smtClean="0"/>
              <a:t>レベル</a:t>
            </a:r>
          </a:p>
          <a:p>
            <a:pPr lvl="3"/>
            <a:r>
              <a:rPr lang="ja-JP" altLang="en-GB" noProof="0" smtClean="0"/>
              <a:t>第 </a:t>
            </a:r>
            <a:r>
              <a:rPr lang="en-GB" altLang="ja-JP" noProof="0" smtClean="0"/>
              <a:t>4 </a:t>
            </a:r>
            <a:r>
              <a:rPr lang="ja-JP" altLang="en-GB" noProof="0" smtClean="0"/>
              <a:t>レベル</a:t>
            </a:r>
          </a:p>
          <a:p>
            <a:pPr lvl="4"/>
            <a:r>
              <a:rPr lang="ja-JP" altLang="en-GB" noProof="0" smtClean="0"/>
              <a:t>第 </a:t>
            </a:r>
            <a:r>
              <a:rPr lang="en-GB" altLang="ja-JP" noProof="0" smtClean="0"/>
              <a:t>5 </a:t>
            </a:r>
            <a:r>
              <a:rPr lang="ja-JP" altLang="en-GB" noProof="0" smtClean="0"/>
              <a:t>レベル</a:t>
            </a:r>
          </a:p>
        </p:txBody>
      </p:sp>
      <p:sp>
        <p:nvSpPr>
          <p:cNvPr id="4102" name="Rectangle 6"/>
          <p:cNvSpPr>
            <a:spLocks noGrp="1" noChangeArrowheads="1"/>
          </p:cNvSpPr>
          <p:nvPr>
            <p:ph type="ftr" sz="quarter" idx="4"/>
          </p:nvPr>
        </p:nvSpPr>
        <p:spPr bwMode="auto">
          <a:xfrm>
            <a:off x="1" y="8830170"/>
            <a:ext cx="3038330" cy="46474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970435" y="8830170"/>
            <a:ext cx="3038330" cy="46474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xmlns=""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p:spPr>
        <p:txBody>
          <a:bodyPr/>
          <a:lstStyle/>
          <a:p>
            <a:endParaRPr lang="ja-JP" altLang="en-US" smtClean="0">
              <a:ea typeface="ＭＳ Ｐ明朝" charset="-128"/>
            </a:endParaRPr>
          </a:p>
        </p:txBody>
      </p:sp>
    </p:spTree>
    <p:extLst>
      <p:ext uri="{BB962C8B-B14F-4D97-AF65-F5344CB8AC3E}">
        <p14:creationId xmlns:p14="http://schemas.microsoft.com/office/powerpoint/2010/main" xmlns="" val="2601470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41986" name="Rectangle 2"/>
          <p:cNvSpPr>
            <a:spLocks noGrp="1" noChangeArrowheads="1"/>
          </p:cNvSpPr>
          <p:nvPr>
            <p:ph type="ctrTitle"/>
          </p:nvPr>
        </p:nvSpPr>
        <p:spPr>
          <a:xfrm>
            <a:off x="677863" y="2130425"/>
            <a:ext cx="7772400" cy="1470025"/>
          </a:xfrm>
        </p:spPr>
        <p:txBody>
          <a:bodyPr/>
          <a:lstStyle>
            <a:lvl1pPr>
              <a:defRPr sz="3600" smtClean="0">
                <a:latin typeface="Calibri" panose="020F0502020204030204" pitchFamily="34" charset="0"/>
              </a:defRPr>
            </a:lvl1pPr>
          </a:lstStyle>
          <a:p>
            <a:endParaRPr lang="ja-JP" altLang="en-US" dirty="0" smtClean="0"/>
          </a:p>
        </p:txBody>
      </p:sp>
      <p:sp>
        <p:nvSpPr>
          <p:cNvPr id="41987" name="Rectangle 3"/>
          <p:cNvSpPr>
            <a:spLocks noGrp="1" noChangeArrowheads="1"/>
          </p:cNvSpPr>
          <p:nvPr>
            <p:ph type="subTitle" idx="1"/>
          </p:nvPr>
        </p:nvSpPr>
        <p:spPr>
          <a:xfrm>
            <a:off x="1363663" y="3886200"/>
            <a:ext cx="6400800" cy="523220"/>
          </a:xfrm>
          <a:ln>
            <a:noFill/>
          </a:ln>
        </p:spPr>
        <p:txBody>
          <a:bodyPr/>
          <a:lstStyle>
            <a:lvl1pPr marL="0" indent="0" algn="ctr">
              <a:buFont typeface="Wingdings" pitchFamily="2" charset="2"/>
              <a:buNone/>
              <a:defRPr sz="2800" smtClean="0">
                <a:latin typeface="Calibri" panose="020F0502020204030204" pitchFamily="34" charset="0"/>
              </a:defRPr>
            </a:lvl1pPr>
          </a:lstStyle>
          <a:p>
            <a:endParaRPr lang="ja-JP" altLang="en-US" dirty="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Calibri" panose="020F0502020204030204" pitchFamily="34" charset="0"/>
              </a:defRPr>
            </a:lvl1pPr>
          </a:lstStyle>
          <a:p>
            <a:r>
              <a:rPr lang="ja-JP" altLang="en-US" dirty="0" smtClean="0"/>
              <a:t>マスタ タイトルの書式設定</a:t>
            </a:r>
            <a:endParaRPr lang="ja-JP" altLang="en-US" dirty="0"/>
          </a:p>
        </p:txBody>
      </p:sp>
      <p:sp>
        <p:nvSpPr>
          <p:cNvPr id="3" name="コンテンツ プレースホルダ 2"/>
          <p:cNvSpPr>
            <a:spLocks noGrp="1"/>
          </p:cNvSpPr>
          <p:nvPr>
            <p:ph idx="1"/>
          </p:nvPr>
        </p:nvSpPr>
        <p:spPr>
          <a:xfrm>
            <a:off x="161925" y="952500"/>
            <a:ext cx="8820150" cy="1477328"/>
          </a:xfrm>
        </p:spPr>
        <p:txBody>
          <a:bodyPr/>
          <a:lstStyle>
            <a:lvl1pPr>
              <a:defRPr sz="1800">
                <a:latin typeface="Calibri" panose="020F0502020204030204" pitchFamily="34" charset="0"/>
              </a:defRPr>
            </a:lvl1pPr>
            <a:lvl2pPr marL="444500" indent="-179388">
              <a:buFont typeface="Arial" pitchFamily="34" charset="0"/>
              <a:buChar char="•"/>
              <a:defRPr sz="1800">
                <a:latin typeface="Calibri" panose="020F0502020204030204" pitchFamily="34" charset="0"/>
              </a:defRPr>
            </a:lvl2pPr>
            <a:lvl3pPr marL="623888" indent="-179388">
              <a:buFont typeface="Arial" pitchFamily="34" charset="0"/>
              <a:buChar char="»"/>
              <a:defRPr sz="1600">
                <a:latin typeface="Calibri" panose="020F0502020204030204" pitchFamily="34" charset="0"/>
              </a:defRPr>
            </a:lvl3pPr>
            <a:lvl4pPr marL="803275" indent="-179388">
              <a:buFont typeface="Times New Roman" pitchFamily="18" charset="0"/>
              <a:buChar char="–"/>
              <a:defRPr sz="1400">
                <a:latin typeface="Calibri" panose="020F0502020204030204" pitchFamily="34" charset="0"/>
              </a:defRPr>
            </a:lvl4pPr>
            <a:lvl5pPr marL="982663" indent="-179388">
              <a:buFont typeface="Wingdings" pitchFamily="2" charset="2"/>
              <a:buChar char="ü"/>
              <a:defRPr sz="1200">
                <a:latin typeface="Calibri" panose="020F0502020204030204" pitchFamily="34" charset="0"/>
              </a:defRPr>
            </a:lvl5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Calibri" panose="020F0502020204030204" pitchFamily="34" charset="0"/>
              </a:defRPr>
            </a:lvl1pPr>
          </a:lstStyle>
          <a:p>
            <a:r>
              <a:rPr lang="ja-JP" altLang="en-US" dirty="0" smtClean="0"/>
              <a:t>マスタ タイトルの書式設定</a:t>
            </a:r>
            <a:endParaRPr lang="ja-JP"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946" y="98630"/>
            <a:ext cx="8848107" cy="692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GB" dirty="0" smtClean="0"/>
              <a:t>マスタ タイトルの書式設定</a:t>
            </a:r>
          </a:p>
        </p:txBody>
      </p:sp>
      <p:sp>
        <p:nvSpPr>
          <p:cNvPr id="1027" name="Rectangle 3"/>
          <p:cNvSpPr>
            <a:spLocks noGrp="1" noChangeArrowheads="1"/>
          </p:cNvSpPr>
          <p:nvPr>
            <p:ph type="body" idx="1"/>
          </p:nvPr>
        </p:nvSpPr>
        <p:spPr bwMode="auto">
          <a:xfrm>
            <a:off x="161925" y="952500"/>
            <a:ext cx="8820150" cy="14403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1036" name="Text Box 12"/>
          <p:cNvSpPr txBox="1">
            <a:spLocks noChangeArrowheads="1"/>
          </p:cNvSpPr>
          <p:nvPr userDrawn="1"/>
        </p:nvSpPr>
        <p:spPr bwMode="auto">
          <a:xfrm>
            <a:off x="8736626" y="6567488"/>
            <a:ext cx="396262" cy="307777"/>
          </a:xfrm>
          <a:prstGeom prst="rect">
            <a:avLst/>
          </a:prstGeom>
          <a:noFill/>
          <a:ln w="9525">
            <a:noFill/>
            <a:miter lim="800000"/>
            <a:headEnd/>
            <a:tailEnd/>
          </a:ln>
          <a:effectLst/>
        </p:spPr>
        <p:txBody>
          <a:bodyPr wrap="none">
            <a:spAutoFit/>
          </a:bodyPr>
          <a:lstStyle/>
          <a:p>
            <a:pPr algn="r">
              <a:defRPr/>
            </a:pPr>
            <a:fld id="{FDAF5FD0-3C21-406B-8448-EA50035719F9}" type="slidenum">
              <a:rPr lang="en-GB" altLang="ja-JP" sz="1400">
                <a:solidFill>
                  <a:schemeClr val="bg1">
                    <a:lumMod val="85000"/>
                  </a:schemeClr>
                </a:solidFill>
                <a:latin typeface="Calibri" panose="020F0502020204030204" pitchFamily="34" charset="0"/>
              </a:rPr>
              <a:pPr algn="r">
                <a:defRPr/>
              </a:pPr>
              <a:t>‹#›</a:t>
            </a:fld>
            <a:endParaRPr lang="en-GB" altLang="ja-JP" sz="1400" dirty="0">
              <a:solidFill>
                <a:schemeClr val="bg1">
                  <a:lumMod val="85000"/>
                </a:scheme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86" r:id="rId1"/>
    <p:sldLayoutId id="2147483676" r:id="rId2"/>
    <p:sldLayoutId id="2147483680" r:id="rId3"/>
    <p:sldLayoutId id="2147483681" r:id="rId4"/>
  </p:sldLayoutIdLst>
  <p:hf sldNum="0" hdr="0" ftr="0" dt="0"/>
  <p:txStyles>
    <p:titleStyle>
      <a:lvl1pPr algn="ctr" rtl="0" eaLnBrk="0" fontAlgn="base" hangingPunct="0">
        <a:lnSpc>
          <a:spcPct val="90000"/>
        </a:lnSpc>
        <a:spcBef>
          <a:spcPct val="0"/>
        </a:spcBef>
        <a:spcAft>
          <a:spcPct val="0"/>
        </a:spcAft>
        <a:defRPr kumimoji="1" sz="3200" b="1">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kumimoji="1" sz="36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36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36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3600">
          <a:solidFill>
            <a:schemeClr val="tx2"/>
          </a:solidFill>
          <a:latin typeface="Arial" charset="0"/>
          <a:ea typeface="ＭＳ Ｐゴシック" pitchFamily="50" charset="-128"/>
        </a:defRPr>
      </a:lvl5pPr>
      <a:lvl6pPr marL="457200" algn="l" rtl="0" fontAlgn="base">
        <a:spcBef>
          <a:spcPct val="0"/>
        </a:spcBef>
        <a:spcAft>
          <a:spcPct val="0"/>
        </a:spcAft>
        <a:defRPr kumimoji="1" sz="3600">
          <a:solidFill>
            <a:schemeClr val="tx2"/>
          </a:solidFill>
          <a:latin typeface="Arial" charset="0"/>
          <a:ea typeface="ＭＳ Ｐゴシック" pitchFamily="50" charset="-128"/>
        </a:defRPr>
      </a:lvl6pPr>
      <a:lvl7pPr marL="914400" algn="l" rtl="0" fontAlgn="base">
        <a:spcBef>
          <a:spcPct val="0"/>
        </a:spcBef>
        <a:spcAft>
          <a:spcPct val="0"/>
        </a:spcAft>
        <a:defRPr kumimoji="1" sz="3600">
          <a:solidFill>
            <a:schemeClr val="tx2"/>
          </a:solidFill>
          <a:latin typeface="Arial" charset="0"/>
          <a:ea typeface="ＭＳ Ｐゴシック" pitchFamily="50" charset="-128"/>
        </a:defRPr>
      </a:lvl7pPr>
      <a:lvl8pPr marL="1371600" algn="l" rtl="0" fontAlgn="base">
        <a:spcBef>
          <a:spcPct val="0"/>
        </a:spcBef>
        <a:spcAft>
          <a:spcPct val="0"/>
        </a:spcAft>
        <a:defRPr kumimoji="1" sz="3600">
          <a:solidFill>
            <a:schemeClr val="tx2"/>
          </a:solidFill>
          <a:latin typeface="Arial" charset="0"/>
          <a:ea typeface="ＭＳ Ｐゴシック" pitchFamily="50" charset="-128"/>
        </a:defRPr>
      </a:lvl8pPr>
      <a:lvl9pPr marL="1828800" algn="l" rtl="0" fontAlgn="base">
        <a:spcBef>
          <a:spcPct val="0"/>
        </a:spcBef>
        <a:spcAft>
          <a:spcPct val="0"/>
        </a:spcAft>
        <a:defRPr kumimoji="1" sz="3600">
          <a:solidFill>
            <a:schemeClr val="tx2"/>
          </a:solidFill>
          <a:latin typeface="Arial" charset="0"/>
          <a:ea typeface="ＭＳ Ｐゴシック" pitchFamily="50" charset="-128"/>
        </a:defRPr>
      </a:lvl9pPr>
    </p:titleStyle>
    <p:bodyStyle>
      <a:lvl1pPr marL="265113" indent="-265113" algn="l" rtl="0" eaLnBrk="0" fontAlgn="base" hangingPunct="0">
        <a:spcBef>
          <a:spcPct val="20000"/>
        </a:spcBef>
        <a:spcAft>
          <a:spcPct val="0"/>
        </a:spcAft>
        <a:buClr>
          <a:schemeClr val="accent2">
            <a:lumMod val="75000"/>
          </a:schemeClr>
        </a:buClr>
        <a:buFont typeface="Wingdings" pitchFamily="2" charset="2"/>
        <a:buChar char="n"/>
        <a:defRPr kumimoji="1" sz="1800">
          <a:solidFill>
            <a:schemeClr val="tx1"/>
          </a:solidFill>
          <a:latin typeface="Calibri" panose="020F0502020204030204" pitchFamily="34" charset="0"/>
          <a:ea typeface="+mn-ea"/>
          <a:cs typeface="+mn-cs"/>
        </a:defRPr>
      </a:lvl1pPr>
      <a:lvl2pPr marL="444500" indent="-179388" algn="l" rtl="0" eaLnBrk="0" fontAlgn="base" hangingPunct="0">
        <a:spcBef>
          <a:spcPct val="20000"/>
        </a:spcBef>
        <a:spcAft>
          <a:spcPct val="0"/>
        </a:spcAft>
        <a:buClr>
          <a:srgbClr val="0000CC"/>
        </a:buClr>
        <a:buChar char="•"/>
        <a:defRPr kumimoji="1" sz="1800">
          <a:solidFill>
            <a:schemeClr val="tx1"/>
          </a:solidFill>
          <a:latin typeface="Calibri" panose="020F0502020204030204" pitchFamily="34" charset="0"/>
          <a:ea typeface="+mn-ea"/>
        </a:defRPr>
      </a:lvl2pPr>
      <a:lvl3pPr marL="623888" indent="-179388" algn="l" rtl="0" eaLnBrk="0" fontAlgn="base" hangingPunct="0">
        <a:spcBef>
          <a:spcPct val="20000"/>
        </a:spcBef>
        <a:spcAft>
          <a:spcPct val="0"/>
        </a:spcAft>
        <a:buClr>
          <a:srgbClr val="0000CC"/>
        </a:buClr>
        <a:buChar char="•"/>
        <a:defRPr kumimoji="1" sz="1600">
          <a:solidFill>
            <a:schemeClr val="tx1"/>
          </a:solidFill>
          <a:latin typeface="Calibri" panose="020F0502020204030204" pitchFamily="34" charset="0"/>
          <a:ea typeface="+mn-ea"/>
        </a:defRPr>
      </a:lvl3pPr>
      <a:lvl4pPr marL="803275" indent="-179388" algn="l" rtl="0" eaLnBrk="0" fontAlgn="base" hangingPunct="0">
        <a:spcBef>
          <a:spcPct val="20000"/>
        </a:spcBef>
        <a:spcAft>
          <a:spcPct val="0"/>
        </a:spcAft>
        <a:buClr>
          <a:srgbClr val="0000CC"/>
        </a:buClr>
        <a:buFont typeface="Arial" charset="0"/>
        <a:buChar char="»"/>
        <a:defRPr kumimoji="1" sz="1400" i="0">
          <a:solidFill>
            <a:schemeClr val="tx1"/>
          </a:solidFill>
          <a:latin typeface="Calibri" panose="020F0502020204030204" pitchFamily="34" charset="0"/>
          <a:ea typeface="+mn-ea"/>
        </a:defRPr>
      </a:lvl4pPr>
      <a:lvl5pPr marL="982663" indent="-179388" algn="l" rtl="0" eaLnBrk="0" fontAlgn="base" hangingPunct="0">
        <a:spcBef>
          <a:spcPct val="20000"/>
        </a:spcBef>
        <a:spcAft>
          <a:spcPct val="0"/>
        </a:spcAft>
        <a:buClr>
          <a:srgbClr val="0000CC"/>
        </a:buClr>
        <a:buFont typeface="Times New Roman" pitchFamily="18" charset="0"/>
        <a:buChar char="–"/>
        <a:defRPr kumimoji="1" sz="1050" i="0">
          <a:solidFill>
            <a:schemeClr val="tx1"/>
          </a:solidFill>
          <a:latin typeface="Calibri" panose="020F0502020204030204" pitchFamily="34" charset="0"/>
          <a:ea typeface="+mn-ea"/>
        </a:defRPr>
      </a:lvl5pPr>
      <a:lvl6pPr marL="2514600" indent="-228600" algn="l" rtl="0" fontAlgn="base">
        <a:spcBef>
          <a:spcPct val="20000"/>
        </a:spcBef>
        <a:spcAft>
          <a:spcPct val="0"/>
        </a:spcAft>
        <a:buChar char="»"/>
        <a:defRPr kumimoji="1" sz="1400">
          <a:solidFill>
            <a:schemeClr val="tx1"/>
          </a:solidFill>
          <a:latin typeface="+mn-lt"/>
          <a:ea typeface="+mn-ea"/>
        </a:defRPr>
      </a:lvl6pPr>
      <a:lvl7pPr marL="2971800" indent="-228600" algn="l" rtl="0" fontAlgn="base">
        <a:spcBef>
          <a:spcPct val="20000"/>
        </a:spcBef>
        <a:spcAft>
          <a:spcPct val="0"/>
        </a:spcAft>
        <a:buChar char="»"/>
        <a:defRPr kumimoji="1" sz="1400">
          <a:solidFill>
            <a:schemeClr val="tx1"/>
          </a:solidFill>
          <a:latin typeface="+mn-lt"/>
          <a:ea typeface="+mn-ea"/>
        </a:defRPr>
      </a:lvl7pPr>
      <a:lvl8pPr marL="3429000" indent="-228600" algn="l" rtl="0" fontAlgn="base">
        <a:spcBef>
          <a:spcPct val="20000"/>
        </a:spcBef>
        <a:spcAft>
          <a:spcPct val="0"/>
        </a:spcAft>
        <a:buChar char="»"/>
        <a:defRPr kumimoji="1" sz="1400">
          <a:solidFill>
            <a:schemeClr val="tx1"/>
          </a:solidFill>
          <a:latin typeface="+mn-lt"/>
          <a:ea typeface="+mn-ea"/>
        </a:defRPr>
      </a:lvl8pPr>
      <a:lvl9pPr marL="3886200" indent="-228600" algn="l" rtl="0" fontAlgn="base">
        <a:spcBef>
          <a:spcPct val="20000"/>
        </a:spcBef>
        <a:spcAft>
          <a:spcPct val="0"/>
        </a:spcAft>
        <a:buChar char="»"/>
        <a:defRPr kumimoji="1" sz="14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r>
              <a:rPr lang="en-US" altLang="ja-JP" dirty="0"/>
              <a:t>Applicability of TR38.900 channel models</a:t>
            </a:r>
            <a:endParaRPr lang="ja-JP" altLang="en-US" dirty="0"/>
          </a:p>
        </p:txBody>
      </p:sp>
      <p:sp>
        <p:nvSpPr>
          <p:cNvPr id="3075" name="Rectangle 3"/>
          <p:cNvSpPr>
            <a:spLocks noGrp="1" noChangeArrowheads="1"/>
          </p:cNvSpPr>
          <p:nvPr>
            <p:ph type="subTitle" idx="1"/>
          </p:nvPr>
        </p:nvSpPr>
        <p:spPr>
          <a:xfrm>
            <a:off x="1363663" y="3886200"/>
            <a:ext cx="6400800" cy="523220"/>
          </a:xfrm>
        </p:spPr>
        <p:txBody>
          <a:bodyPr/>
          <a:lstStyle/>
          <a:p>
            <a:r>
              <a:rPr lang="en-US" altLang="ja-JP" dirty="0"/>
              <a:t>Huawei, </a:t>
            </a:r>
            <a:r>
              <a:rPr lang="en-US" altLang="ja-JP" dirty="0" smtClean="0"/>
              <a:t>HiSilicon</a:t>
            </a:r>
            <a:endParaRPr lang="en-US" altLang="ja-JP" dirty="0"/>
          </a:p>
        </p:txBody>
      </p:sp>
      <p:sp>
        <p:nvSpPr>
          <p:cNvPr id="5" name="TextBox 4"/>
          <p:cNvSpPr txBox="1"/>
          <p:nvPr/>
        </p:nvSpPr>
        <p:spPr>
          <a:xfrm>
            <a:off x="380062" y="278650"/>
            <a:ext cx="8422408" cy="923330"/>
          </a:xfrm>
          <a:prstGeom prst="rect">
            <a:avLst/>
          </a:prstGeom>
          <a:noFill/>
        </p:spPr>
        <p:txBody>
          <a:bodyPr wrap="square">
            <a:spAutoFit/>
          </a:bodyPr>
          <a:lstStyle/>
          <a:p>
            <a:r>
              <a:rPr lang="en-GB" altLang="en-US" sz="1800" b="1" dirty="0" smtClean="0"/>
              <a:t>3GPP TSG RAN WG1 Meeting #85		                                    </a:t>
            </a:r>
            <a:r>
              <a:rPr lang="en-GB" altLang="en-US" sz="1800" b="1" dirty="0" smtClean="0"/>
              <a:t>R1-165757</a:t>
            </a:r>
            <a:endParaRPr lang="en-US" altLang="en-US" sz="1800" dirty="0" smtClean="0"/>
          </a:p>
          <a:p>
            <a:r>
              <a:rPr lang="en-US" altLang="en-US" sz="1800" b="1" dirty="0" smtClean="0"/>
              <a:t>Nanjing, China 23</a:t>
            </a:r>
            <a:r>
              <a:rPr lang="en-US" altLang="en-US" sz="1800" b="1" baseline="30000" dirty="0" smtClean="0"/>
              <a:t>rd</a:t>
            </a:r>
            <a:r>
              <a:rPr lang="en-US" altLang="en-US" sz="1800" b="1" dirty="0" smtClean="0"/>
              <a:t> - 27</a:t>
            </a:r>
            <a:r>
              <a:rPr lang="en-US" altLang="en-US" sz="1800" b="1" baseline="30000" dirty="0" smtClean="0"/>
              <a:t>th</a:t>
            </a:r>
            <a:r>
              <a:rPr lang="en-US" altLang="en-US" sz="1800" b="1" dirty="0" smtClean="0"/>
              <a:t> May 2016</a:t>
            </a:r>
            <a:endParaRPr lang="en-US" altLang="en-US" sz="1800" dirty="0" smtClean="0"/>
          </a:p>
          <a:p>
            <a:pPr>
              <a:defRPr/>
            </a:pPr>
            <a:r>
              <a:rPr lang="sv-SE" sz="1800" dirty="0" smtClean="0">
                <a:latin typeface="+mj-lt"/>
              </a:rPr>
              <a:t>Agenda item 7.2.4</a:t>
            </a:r>
            <a:endParaRPr lang="en-US" sz="1800" dirty="0">
              <a:latin typeface="+mj-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Background</a:t>
            </a:r>
            <a:endParaRPr lang="en-US" dirty="0"/>
          </a:p>
        </p:txBody>
      </p:sp>
      <p:sp>
        <p:nvSpPr>
          <p:cNvPr id="3" name="Content Placeholder 2"/>
          <p:cNvSpPr>
            <a:spLocks noGrp="1"/>
          </p:cNvSpPr>
          <p:nvPr>
            <p:ph idx="1"/>
          </p:nvPr>
        </p:nvSpPr>
        <p:spPr>
          <a:xfrm>
            <a:off x="161925" y="952500"/>
            <a:ext cx="8820150" cy="5671855"/>
          </a:xfrm>
        </p:spPr>
        <p:txBody>
          <a:bodyPr>
            <a:normAutofit/>
          </a:bodyPr>
          <a:lstStyle/>
          <a:p>
            <a:pPr fontAlgn="auto" hangingPunct="1"/>
            <a:r>
              <a:rPr lang="sv-SE" dirty="0" smtClean="0"/>
              <a:t>The channel model report TR38.900 has been designed to achieve the objectives of the corresponding Study Item.</a:t>
            </a:r>
          </a:p>
          <a:p>
            <a:pPr fontAlgn="auto" hangingPunct="1"/>
            <a:r>
              <a:rPr lang="sv-SE" dirty="0" smtClean="0"/>
              <a:t>Additionally, a number of requirements were agreed in Malta and added to the TR in Ljubljana.</a:t>
            </a:r>
          </a:p>
          <a:p>
            <a:pPr fontAlgn="auto" hangingPunct="1"/>
            <a:r>
              <a:rPr lang="sv-SE" dirty="0" smtClean="0"/>
              <a:t>Due to the time schedule of the SI, some of the requirements are not fullfilled.</a:t>
            </a:r>
          </a:p>
          <a:p>
            <a:pPr fontAlgn="auto" hangingPunct="1"/>
            <a:r>
              <a:rPr lang="sv-SE" dirty="0" smtClean="0"/>
              <a:t>This contribution proposes a text clarifying the applicability of the model. </a:t>
            </a:r>
            <a:endParaRPr lang="en-US" dirty="0" smtClean="0"/>
          </a:p>
        </p:txBody>
      </p:sp>
    </p:spTree>
    <p:extLst>
      <p:ext uri="{BB962C8B-B14F-4D97-AF65-F5344CB8AC3E}">
        <p14:creationId xmlns:p14="http://schemas.microsoft.com/office/powerpoint/2010/main" xmlns="" val="35484006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Proposal</a:t>
            </a:r>
            <a:endParaRPr lang="en-US" dirty="0"/>
          </a:p>
        </p:txBody>
      </p:sp>
      <p:sp>
        <p:nvSpPr>
          <p:cNvPr id="3" name="Content Placeholder 2"/>
          <p:cNvSpPr>
            <a:spLocks noGrp="1"/>
          </p:cNvSpPr>
          <p:nvPr>
            <p:ph idx="1"/>
          </p:nvPr>
        </p:nvSpPr>
        <p:spPr>
          <a:xfrm>
            <a:off x="431539" y="952500"/>
            <a:ext cx="8505945" cy="4499693"/>
          </a:xfrm>
        </p:spPr>
        <p:txBody>
          <a:bodyPr/>
          <a:lstStyle/>
          <a:p>
            <a:pPr fontAlgn="auto" hangingPunct="1"/>
            <a:r>
              <a:rPr lang="sv-SE" altLang="zh-CN" sz="2000" dirty="0" smtClean="0"/>
              <a:t>The following text should be added into the TR:</a:t>
            </a:r>
          </a:p>
          <a:p>
            <a:pPr lvl="1" fontAlgn="auto" hangingPunct="1"/>
            <a:r>
              <a:rPr lang="sv-SE" altLang="zh-CN" sz="2000" dirty="0" smtClean="0"/>
              <a:t>The channel model is applicable for link and system level simulations in the following conditions</a:t>
            </a:r>
          </a:p>
          <a:p>
            <a:pPr lvl="2" fontAlgn="auto" hangingPunct="1"/>
            <a:r>
              <a:rPr lang="sv-SE" altLang="zh-CN" dirty="0" smtClean="0"/>
              <a:t>Frequency range 6 – 100 GHz (except RMa up to 7 GHz)</a:t>
            </a:r>
          </a:p>
          <a:p>
            <a:pPr lvl="2" fontAlgn="auto" hangingPunct="1"/>
            <a:r>
              <a:rPr lang="sv-SE" altLang="zh-CN" dirty="0" smtClean="0"/>
              <a:t>Supported scenarios: urban microcell open square, urban microcell street canyon, urban macrocell, indoor office, rural macrocell.</a:t>
            </a:r>
          </a:p>
          <a:p>
            <a:pPr lvl="2" fontAlgn="auto" hangingPunct="1"/>
            <a:r>
              <a:rPr lang="sv-SE" altLang="zh-CN" dirty="0" smtClean="0"/>
              <a:t>Supported bandwidth up to [TBD] GHz.</a:t>
            </a:r>
          </a:p>
          <a:p>
            <a:pPr lvl="2" fontAlgn="auto" hangingPunct="1"/>
            <a:r>
              <a:rPr lang="en-US" altLang="zh-CN" dirty="0" smtClean="0"/>
              <a:t>Mobility support: local mobility only, parameter drifting for up to 5 meters distance of UE movement</a:t>
            </a:r>
            <a:r>
              <a:rPr lang="sv-SE" altLang="zh-CN" dirty="0" smtClean="0"/>
              <a:t>.</a:t>
            </a:r>
          </a:p>
          <a:p>
            <a:pPr lvl="2" fontAlgn="auto" hangingPunct="1"/>
            <a:r>
              <a:rPr lang="sv-SE" altLang="zh-CN" dirty="0" smtClean="0"/>
              <a:t>Large array support is limited to far field assumption (no spherical wave) and stationary channel over the size of the array. Laplacian angular spread for large array may be questioned. The number or rays per cluster may be too low for large array.</a:t>
            </a:r>
          </a:p>
          <a:p>
            <a:pPr lvl="2" fontAlgn="auto" hangingPunct="1"/>
            <a:r>
              <a:rPr lang="sv-SE" altLang="zh-CN" dirty="0" smtClean="0"/>
              <a:t>V2V and D2D are not supported.</a:t>
            </a:r>
          </a:p>
          <a:p>
            <a:pPr lvl="2" fontAlgn="auto" hangingPunct="1"/>
            <a:r>
              <a:rPr lang="sv-SE" altLang="zh-CN" dirty="0" smtClean="0"/>
              <a:t>Backhaul is not supported.</a:t>
            </a:r>
          </a:p>
          <a:p>
            <a:pPr lvl="1" fontAlgn="auto" hangingPunct="1"/>
            <a:endParaRPr lang="sv-SE" altLang="zh-CN" sz="2000" dirty="0" smtClean="0"/>
          </a:p>
        </p:txBody>
      </p:sp>
    </p:spTree>
    <p:extLst>
      <p:ext uri="{BB962C8B-B14F-4D97-AF65-F5344CB8AC3E}">
        <p14:creationId xmlns:p14="http://schemas.microsoft.com/office/powerpoint/2010/main" xmlns="" val="3548400629"/>
      </p:ext>
    </p:extLst>
  </p:cSld>
  <p:clrMapOvr>
    <a:masterClrMapping/>
  </p:clrMapOvr>
  <p:timing>
    <p:tnLst>
      <p:par>
        <p:cTn id="1" dur="indefinite" restart="never" nodeType="tmRoot"/>
      </p:par>
    </p:tnLst>
  </p:timing>
</p:sld>
</file>

<file path=ppt/theme/theme1.xml><?xml version="1.0" encoding="utf-8"?>
<a:theme xmlns:a="http://schemas.openxmlformats.org/drawingml/2006/main" name="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9341</TotalTime>
  <Words>231</Words>
  <Application>Microsoft Office PowerPoint</Application>
  <PresentationFormat>On-screen Show (4:3)</PresentationFormat>
  <Paragraphs>20</Paragraphs>
  <Slides>3</Slides>
  <Notes>1</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標準デザイン</vt:lpstr>
      <vt:lpstr>Applicability of TR38.900 channel models</vt:lpstr>
      <vt:lpstr>Background</vt:lpstr>
      <vt:lpstr>Proposal</vt:lpstr>
    </vt:vector>
  </TitlesOfParts>
  <Company>株式会社NTTドコモ</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0</dc:title>
  <dc:creator>6758703</dc:creator>
  <cp:lastModifiedBy>Tommi Jamsa</cp:lastModifiedBy>
  <cp:revision>514</cp:revision>
  <cp:lastPrinted>2016-02-02T02:05:25Z</cp:lastPrinted>
  <dcterms:created xsi:type="dcterms:W3CDTF">2008-05-20T02:15:22Z</dcterms:created>
  <dcterms:modified xsi:type="dcterms:W3CDTF">2016-05-26T03:24:48Z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(3)vHSzHd49xDL8HItumc8ozq3LBdtNx4F1q5tCcATPxVtS7TjcRQ72BXsc0roTaSmeJ1JmCPjV
GG3BfGW+CLHIKSo8LY+KGR75kZqRRUjIiOMu4jHL+eLP/VQ1MHjKC3xLd60o7HPREIGCOcAq
4Wet/ohmSN4NND+uXGGy2Hue/GZpiCMcVH4V9wkX8bmM3w+Q6PJ/CjhaqZYEef0P6G22Bt6S
lrcN2CdgiJAcJvP+4v</vt:lpwstr>
  </property>
  <property fmtid="{D5CDD505-2E9C-101B-9397-08002B2CF9AE}" pid="3" name="_new_ms_pID_725431">
    <vt:lpwstr>aL31+EqimlkpffvZkNQYTLGmAYTawCbj+J6F9RYFO/wQ2+eTrBuWqf
BjRmW7xUT6L4fV9mp+7q1B0BNACf4uhKd34rSQrOwpttQgVH9cwURHw89aNQgHYQSCCu4UcQ
KH0bl2uu9Y1VmbRbcKwPGkBn1EQFL8++kUDfXv2JXP48WC336t38JTGGFIH4aEWQsE/E3JLe
IyA+0UnPg2YkXZESWxnQ5rLjGHVGdeiSL/wb</vt:lpwstr>
  </property>
  <property fmtid="{D5CDD505-2E9C-101B-9397-08002B2CF9AE}" pid="4" name="_new_ms_pID_725432">
    <vt:lpwstr>F4Vivt8vFIweIK7/L04anhpvK9R86CFC3Ymh
68iq2izq3MXVwQw5rbkUOQ2FISJQm0JSigEs0BX5Gt2cfnvBbFJotIKnh23+O+tIhS7mC0pV
qkb1Ikf8qbjDOYfIHoGHHXzN4jXh/eiFrOSQRoCnI2A=</vt:lpwstr>
  </property>
  <property fmtid="{D5CDD505-2E9C-101B-9397-08002B2CF9AE}" pid="5" name="_2015_ms_pID_725343">
    <vt:lpwstr>(3)mDUFks4oCcJyU6khgzJsDtr9UvUPagOMbaWV5MECji0O7381fT2c2OvbQCGvHu8ZkloX/b15
iaXPNGgdOtXCQ8XUqqd+5qddH9AIuZaDO/qWIvBoBvY3s8qsZUGkQ25j4XhUbdHgaLL284yl
dGgaXSTLDNWr3HUeS6w3hQy/wDYoWUF8M2QKY1jW2yDZMj3yvUMcazYwHcldyE1Iu17GBqap
cA6cVh5lkXqLlRrv3n</vt:lpwstr>
  </property>
  <property fmtid="{D5CDD505-2E9C-101B-9397-08002B2CF9AE}" pid="6" name="_2015_ms_pID_7253431">
    <vt:lpwstr>ZHG0BDjlOsyhamXauJIsfmA4CWtipGiSjQ8nlw6vmGgVKt4PikjXaI
x4Mu7YT2lQoDS4PjCAVaJLCdDI+RtGS6XmxoX2Dzo5C3zvKwJlZN08ZpYVCq4aCFdP4cUcww
nurXTrTmX2n0h5q4MMzyJOR5Eg2eGo7xGmcnMtX1xs5WyvJX0hcd9lhFJJaHTxgt45/h2v54
Bh5OrHtk3mb7M0ZCin7qmKwU6F7LajJLYWiE</vt:lpwstr>
  </property>
  <property fmtid="{D5CDD505-2E9C-101B-9397-08002B2CF9AE}" pid="7" name="_2015_ms_pID_7253432">
    <vt:lpwstr>RohJ1rjO34BKbsQt+BSgm05G8tP/ZInOOc3k
gbaMzI/yPU3Jbl6vu+uJ6zoQqicfuzxOMcEdyfmyGzwCSM5ScRuma2A0g/1bJSoEyn+57Zdt
LlpwyxLk70Xd692fJUUB7Q==</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1464229242</vt:lpwstr>
  </property>
</Properties>
</file>